
<file path=[Content_Types].xml><?xml version="1.0" encoding="utf-8"?>
<Types xmlns="http://schemas.openxmlformats.org/package/2006/content-types"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strictFirstAndLastChars="0" saveSubsetFonts="1">
  <p:sldMasterIdLst>
    <p:sldMasterId id="2147483675" r:id="rId4"/>
    <p:sldMasterId id="2147483676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orient="horz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5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g4dfce81f19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" name="Google Shape;147;g4dfce81f19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8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5540b6adc3_2_4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5540b6adc3_2_4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39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g5540b6adc3_2_2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" name="Google Shape;441;g5540b6adc3_2_2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42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5540b6adc3_2_4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5540b6adc3_2_4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0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g55320d76d5_1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" name="Google Shape;702;g55320d76d5_1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7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g5540b6adc3_2_5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" name="Google Shape;709;g5540b6adc3_2_5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70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g5540b6adc3_2_5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" name="Google Shape;772;g5540b6adc3_2_5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38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45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g5540b6adc3_2_7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7" name="Google Shape;847;g5540b6adc3_2_7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14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g5540b6adc3_2_7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6" name="Google Shape;916;g5540b6adc3_2_7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12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g5540b6adc3_2_7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4" name="Google Shape;1014;g5540b6adc3_2_7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2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g4dfce81f19_0_17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" name="Google Shape;154;g4dfce81f19_0_17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45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g5540b6adc3_2_7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" name="Google Shape;1047;g5540b6adc3_2_7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4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" name="Google Shape;1095;g5540b6adc3_2_7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" name="Google Shape;1096;g5540b6adc3_2_7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63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" name="Google Shape;1164;g5540b6adc3_2_7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5" name="Google Shape;1165;g5540b6adc3_2_7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67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g55320d76d5_1_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9" name="Google Shape;1269;g55320d76d5_1_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74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55320d76d5_0_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6" name="Google Shape;1276;g55320d76d5_0_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13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g55320d76d5_1_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5" name="Google Shape;1315;g55320d76d5_1_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21" name="Shape 1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" name="Google Shape;1322;g54cf9e97a6_1_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" name="Google Shape;1323;g54cf9e97a6_1_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92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5540b6adc3_2_9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5540b6adc3_2_9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02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5540b6adc3_2_9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5540b6adc3_2_9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32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55df1754de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55df1754de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4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54d0e54301_1_6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54d0e54301_1_6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38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" name="Google Shape;1439;g5ae432755f_2_90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0" name="Google Shape;1440;g5ae432755f_2_9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45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g5ee62ca137_2_10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7" name="Google Shape;1447;g5ee62ca137_2_10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52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Google Shape;1453;g5ee62ca137_2_10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4" name="Google Shape;1454;g5ee62ca137_2_10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66" name="Shape 1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Google Shape;1467;g5ee62ca137_2_10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8" name="Google Shape;1468;g5ee62ca137_2_10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57" name="Shape 3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8" name="Google Shape;3958;g5ee62ca137_2_35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9" name="Google Shape;3959;g5ee62ca137_2_35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573" name="Shape 4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4" name="Google Shape;4574;g5ee62ca137_2_41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5" name="Google Shape;4575;g5ee62ca137_2_41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283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4" name="Google Shape;5284;g5ee62ca137_2_48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5" name="Google Shape;5285;g5ee62ca137_2_48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679" name="Shape 5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0" name="Google Shape;5680;g5ee62ca137_2_52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81" name="Google Shape;5681;g5ee62ca137_2_52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272" name="Shape 6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3" name="Google Shape;6273;g5ee62ca137_2_58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4" name="Google Shape;6274;g5ee62ca137_2_58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807" name="Shape 6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8" name="Google Shape;6808;g5ee62ca137_2_63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9" name="Google Shape;6809;g5ee62ca137_2_63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5540b6adc3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5540b6adc3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92" name="Shape 7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3" name="Google Shape;7093;g5ee62ca137_2_66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4" name="Google Shape;7094;g5ee62ca137_2_66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534" name="Shape 7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5" name="Google Shape;7535;g5ee62ca137_2_71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6" name="Google Shape;7536;g5ee62ca137_2_71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900" name="Shape 7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1" name="Google Shape;7901;g5ee62ca137_2_74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02" name="Google Shape;7902;g5ee62ca137_2_74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404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g5ee62ca137_2_79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6" name="Google Shape;8406;g5ee62ca137_2_79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800" name="Shape 8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1" name="Google Shape;8801;g5ee62ca137_2_83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2" name="Google Shape;8802;g5ee62ca137_2_83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43" name="Shape 9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4" name="Google Shape;9344;g5ee62ca137_2_89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45" name="Google Shape;9345;g5ee62ca137_2_89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814" name="Shape 9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5" name="Google Shape;9815;g5ee62ca137_2_93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16" name="Google Shape;9816;g5ee62ca137_2_93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8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5540b6adc3_2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5540b6adc3_2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4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5540b6adc3_2_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5540b6adc3_2_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5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g5540b6adc3_2_1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" name="Google Shape;277;g5540b6adc3_2_1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8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g5540b6adc3_2_1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" name="Google Shape;283;g5540b6adc3_2_1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88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g5540b6adc3_2_1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" name="Google Shape;290;g5540b6adc3_2_1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6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7.png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8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3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7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6.png"/><Relationship Id="rId3" Type="http://schemas.openxmlformats.org/officeDocument/2006/relationships/image" Target="../media/image15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4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8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0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9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2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ITTLE OPENING" type="title">
  <p:cSld name="TITLE">
    <p:bg>
      <p:bgPr>
        <a:solidFill>
          <a:srgbClr val="AFA8D0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8639" y="1507984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8639" y="2419108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2"/>
          <p:cNvSpPr txBox="1"/>
          <p:nvPr>
            <p:ph type="ctrTitle"/>
          </p:nvPr>
        </p:nvSpPr>
        <p:spPr>
          <a:xfrm flipH="1">
            <a:off x="-118475" y="3119750"/>
            <a:ext cx="8706900" cy="100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9000"/>
              <a:buFont typeface="Englebert"/>
              <a:buNone/>
              <a:defRPr sz="90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5" name="Google Shape;15;p2"/>
          <p:cNvSpPr txBox="1"/>
          <p:nvPr>
            <p:ph idx="1" type="subTitle"/>
          </p:nvPr>
        </p:nvSpPr>
        <p:spPr>
          <a:xfrm flipH="1">
            <a:off x="5480125" y="3772325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OUR COLUMNS 1">
  <p:cSld name="CUSTOM_1_1_1_2_1_1_1_1_1_1_1">
    <p:bg>
      <p:bgPr>
        <a:solidFill>
          <a:srgbClr val="AFA8D0"/>
        </a:solidFill>
      </p:bgPr>
    </p:bg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1"/>
          <p:cNvPicPr preferRelativeResize="0"/>
          <p:nvPr/>
        </p:nvPicPr>
        <p:blipFill rotWithShape="1">
          <a:blip r:embed="rId2">
            <a:alphaModFix/>
          </a:blip>
          <a:srcRect b="58884" l="13058" r="0" t="14965"/>
          <a:stretch/>
        </p:blipFill>
        <p:spPr>
          <a:xfrm>
            <a:off x="2274575" y="3981301"/>
            <a:ext cx="6869420" cy="1162198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1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7" name="Google Shape;77;p11"/>
          <p:cNvSpPr txBox="1"/>
          <p:nvPr>
            <p:ph idx="1" type="subTitle"/>
          </p:nvPr>
        </p:nvSpPr>
        <p:spPr>
          <a:xfrm>
            <a:off x="1366125" y="2693525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78" name="Google Shape;78;p11"/>
          <p:cNvSpPr txBox="1"/>
          <p:nvPr>
            <p:ph idx="2" type="subTitle"/>
          </p:nvPr>
        </p:nvSpPr>
        <p:spPr>
          <a:xfrm>
            <a:off x="1366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79" name="Google Shape;79;p11"/>
          <p:cNvSpPr txBox="1"/>
          <p:nvPr>
            <p:ph idx="3" type="subTitle"/>
          </p:nvPr>
        </p:nvSpPr>
        <p:spPr>
          <a:xfrm>
            <a:off x="3004125" y="2693525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80" name="Google Shape;80;p11"/>
          <p:cNvSpPr txBox="1"/>
          <p:nvPr>
            <p:ph idx="4" type="subTitle"/>
          </p:nvPr>
        </p:nvSpPr>
        <p:spPr>
          <a:xfrm>
            <a:off x="3004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81" name="Google Shape;81;p11"/>
          <p:cNvSpPr txBox="1"/>
          <p:nvPr>
            <p:ph idx="5" type="subTitle"/>
          </p:nvPr>
        </p:nvSpPr>
        <p:spPr>
          <a:xfrm>
            <a:off x="4642125" y="2693525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82" name="Google Shape;82;p11"/>
          <p:cNvSpPr txBox="1"/>
          <p:nvPr>
            <p:ph idx="6" type="subTitle"/>
          </p:nvPr>
        </p:nvSpPr>
        <p:spPr>
          <a:xfrm>
            <a:off x="4642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83" name="Google Shape;83;p11"/>
          <p:cNvSpPr txBox="1"/>
          <p:nvPr>
            <p:ph idx="7" type="subTitle"/>
          </p:nvPr>
        </p:nvSpPr>
        <p:spPr>
          <a:xfrm>
            <a:off x="6280125" y="2693525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84" name="Google Shape;84;p11"/>
          <p:cNvSpPr txBox="1"/>
          <p:nvPr>
            <p:ph idx="8" type="subTitle"/>
          </p:nvPr>
        </p:nvSpPr>
        <p:spPr>
          <a:xfrm>
            <a:off x="6280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2">
  <p:cSld name="CUSTOM_1_1_1_2_3">
    <p:bg>
      <p:bgPr>
        <a:solidFill>
          <a:srgbClr val="AFA8D0"/>
        </a:solidFill>
      </p:bgPr>
    </p:bg>
    <p:spTree>
      <p:nvGrpSpPr>
        <p:cNvPr id="85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Google Shape;86;p12"/>
          <p:cNvPicPr preferRelativeResize="0"/>
          <p:nvPr/>
        </p:nvPicPr>
        <p:blipFill rotWithShape="1">
          <a:blip r:embed="rId2">
            <a:alphaModFix/>
          </a:blip>
          <a:srcRect b="0" l="11620" r="3991" t="0"/>
          <a:stretch/>
        </p:blipFill>
        <p:spPr>
          <a:xfrm>
            <a:off x="1776125" y="0"/>
            <a:ext cx="7256070" cy="4836600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12"/>
          <p:cNvSpPr txBox="1"/>
          <p:nvPr>
            <p:ph hasCustomPrompt="1"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88" name="Google Shape;88;p12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9" name="Google Shape;89;p12"/>
          <p:cNvSpPr txBox="1"/>
          <p:nvPr>
            <p:ph idx="1" type="subTitle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3">
  <p:cSld name="CUSTOM_1_1_1_2_2_1">
    <p:bg>
      <p:bgPr>
        <a:solidFill>
          <a:srgbClr val="AFA8D0"/>
        </a:solidFill>
      </p:bgPr>
    </p:bg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Google Shape;91;p13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 flipH="1">
            <a:off x="0" y="0"/>
            <a:ext cx="9144000" cy="514352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13"/>
          <p:cNvSpPr txBox="1"/>
          <p:nvPr>
            <p:ph hasCustomPrompt="1"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4" name="Google Shape;94;p13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">
  <p:cSld name="CUSTOM_1_1_1_2_1_1_1_1_1_1_2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4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2">
  <p:cSld name="CUSTOM_1_1_1_2_1_1_1_1_1_1_2_1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97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5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1">
  <p:cSld name="CUSTOM_1_1_1_2_1_3">
    <p:bg>
      <p:bgPr>
        <a:solidFill>
          <a:srgbClr val="AFA8D0"/>
        </a:solidFill>
      </p:bgPr>
    </p:bg>
    <p:spTree>
      <p:nvGrpSpPr>
        <p:cNvPr id="99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6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  <p:pic>
        <p:nvPicPr>
          <p:cNvPr id="101" name="Google Shape;101;p16"/>
          <p:cNvPicPr preferRelativeResize="0"/>
          <p:nvPr/>
        </p:nvPicPr>
        <p:blipFill rotWithShape="1">
          <a:blip r:embed="rId2">
            <a:alphaModFix/>
          </a:blip>
          <a:srcRect b="58913" l="0" r="69858" t="0"/>
          <a:stretch/>
        </p:blipFill>
        <p:spPr>
          <a:xfrm>
            <a:off x="8675" y="1"/>
            <a:ext cx="1434000" cy="10995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3">
  <p:cSld name="CUSTOM_1_1_1_2_1_3_1">
    <p:bg>
      <p:bgPr>
        <a:solidFill>
          <a:srgbClr val="AFA8D0"/>
        </a:solidFill>
      </p:bgPr>
    </p:bg>
    <p:spTree>
      <p:nvGrpSpPr>
        <p:cNvPr id="102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" name="Google Shape;103;p17"/>
          <p:cNvPicPr preferRelativeResize="0"/>
          <p:nvPr/>
        </p:nvPicPr>
        <p:blipFill rotWithShape="1">
          <a:blip r:embed="rId2">
            <a:alphaModFix/>
          </a:blip>
          <a:srcRect b="9" l="0" r="0" t="9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4" name="Google Shape;104;p17"/>
          <p:cNvPicPr preferRelativeResize="0"/>
          <p:nvPr/>
        </p:nvPicPr>
        <p:blipFill rotWithShape="1">
          <a:blip r:embed="rId3">
            <a:alphaModFix/>
          </a:blip>
          <a:srcRect b="73756" l="0" r="0" t="0"/>
          <a:stretch/>
        </p:blipFill>
        <p:spPr>
          <a:xfrm>
            <a:off x="4923375" y="4520450"/>
            <a:ext cx="4220620" cy="623047"/>
          </a:xfrm>
          <a:prstGeom prst="rect">
            <a:avLst/>
          </a:prstGeom>
          <a:noFill/>
          <a:ln>
            <a:noFill/>
          </a:ln>
        </p:spPr>
      </p:pic>
      <p:sp>
        <p:nvSpPr>
          <p:cNvPr id="105" name="Google Shape;105;p17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4">
  <p:cSld name="CUSTOM_1_1_1_2_3_1">
    <p:bg>
      <p:bgPr>
        <a:solidFill>
          <a:srgbClr val="AFA8D0"/>
        </a:solidFill>
      </p:bgPr>
    </p:bg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" name="Google Shape;107;p18"/>
          <p:cNvPicPr preferRelativeResize="0"/>
          <p:nvPr/>
        </p:nvPicPr>
        <p:blipFill rotWithShape="1">
          <a:blip r:embed="rId2">
            <a:alphaModFix/>
          </a:blip>
          <a:srcRect b="0" l="30429" r="0" t="0"/>
          <a:stretch/>
        </p:blipFill>
        <p:spPr>
          <a:xfrm>
            <a:off x="2782300" y="0"/>
            <a:ext cx="63617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18"/>
          <p:cNvSpPr txBox="1"/>
          <p:nvPr>
            <p:ph hasCustomPrompt="1"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9" name="Google Shape;109;p18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10" name="Google Shape;110;p18"/>
          <p:cNvSpPr txBox="1"/>
          <p:nvPr>
            <p:ph idx="1" type="subTitle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 4">
  <p:cSld name="CUSTOM_1_1_1_2_1_3_1_1">
    <p:bg>
      <p:bgPr>
        <a:solidFill>
          <a:srgbClr val="AFA8D0"/>
        </a:solidFill>
      </p:bgPr>
    </p:bg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Google Shape;112;p19"/>
          <p:cNvPicPr preferRelativeResize="0"/>
          <p:nvPr/>
        </p:nvPicPr>
        <p:blipFill rotWithShape="1">
          <a:blip r:embed="rId2">
            <a:alphaModFix/>
          </a:blip>
          <a:srcRect b="0" l="33457" r="0" t="0"/>
          <a:stretch/>
        </p:blipFill>
        <p:spPr>
          <a:xfrm rot="10800000">
            <a:off x="0" y="1689474"/>
            <a:ext cx="4085250" cy="3454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" name="Google Shape;113;p19"/>
          <p:cNvPicPr preferRelativeResize="0"/>
          <p:nvPr/>
        </p:nvPicPr>
        <p:blipFill rotWithShape="1">
          <a:blip r:embed="rId3">
            <a:alphaModFix/>
          </a:blip>
          <a:srcRect b="44084" l="32313" r="0" t="0"/>
          <a:stretch/>
        </p:blipFill>
        <p:spPr>
          <a:xfrm>
            <a:off x="3481425" y="0"/>
            <a:ext cx="5662580" cy="2631426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19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5">
  <p:cSld name="CUSTOM_1_1_1_2_2_1_1">
    <p:bg>
      <p:bgPr>
        <a:solidFill>
          <a:srgbClr val="AFA8D0"/>
        </a:solidFill>
      </p:bgPr>
    </p:bg>
    <p:spTree>
      <p:nvGrpSpPr>
        <p:cNvPr id="115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20"/>
          <p:cNvPicPr preferRelativeResize="0"/>
          <p:nvPr/>
        </p:nvPicPr>
        <p:blipFill rotWithShape="1">
          <a:blip r:embed="rId2">
            <a:alphaModFix/>
          </a:blip>
          <a:srcRect b="0" l="0" r="20420" t="0"/>
          <a:stretch/>
        </p:blipFill>
        <p:spPr>
          <a:xfrm>
            <a:off x="-22202" y="0"/>
            <a:ext cx="5851430" cy="4136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20"/>
          <p:cNvSpPr txBox="1"/>
          <p:nvPr>
            <p:ph hasCustomPrompt="1"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8" name="Google Shape;118;p20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19" name="Google Shape;119;p20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 ">
  <p:cSld name="CUSTOM_1_1_2">
    <p:bg>
      <p:bgPr>
        <a:solidFill>
          <a:srgbClr val="AFA8D0"/>
        </a:solidFill>
      </p:bgPr>
    </p:bg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oogle Shape;1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205803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Google Shape;18;p3"/>
          <p:cNvSpPr txBox="1"/>
          <p:nvPr>
            <p:ph type="ctrTitle"/>
          </p:nvPr>
        </p:nvSpPr>
        <p:spPr>
          <a:xfrm>
            <a:off x="3089688" y="10610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9" name="Google Shape;19;p3"/>
          <p:cNvSpPr txBox="1"/>
          <p:nvPr>
            <p:ph idx="1" type="subTitle"/>
          </p:nvPr>
        </p:nvSpPr>
        <p:spPr>
          <a:xfrm>
            <a:off x="3089699" y="12942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20" name="Google Shape;20;p3"/>
          <p:cNvSpPr txBox="1"/>
          <p:nvPr>
            <p:ph hasCustomPrompt="1" idx="2" type="title"/>
          </p:nvPr>
        </p:nvSpPr>
        <p:spPr>
          <a:xfrm>
            <a:off x="2165299" y="9543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/>
          <p:nvPr>
            <p:ph idx="3" type="ctrTitle"/>
          </p:nvPr>
        </p:nvSpPr>
        <p:spPr>
          <a:xfrm>
            <a:off x="5335138" y="10610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2" name="Google Shape;22;p3"/>
          <p:cNvSpPr txBox="1"/>
          <p:nvPr>
            <p:ph idx="4" type="subTitle"/>
          </p:nvPr>
        </p:nvSpPr>
        <p:spPr>
          <a:xfrm>
            <a:off x="5335147" y="12942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23" name="Google Shape;23;p3"/>
          <p:cNvSpPr txBox="1"/>
          <p:nvPr>
            <p:ph hasCustomPrompt="1" idx="5" type="title"/>
          </p:nvPr>
        </p:nvSpPr>
        <p:spPr>
          <a:xfrm>
            <a:off x="4413250" y="9543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/>
          <p:nvPr>
            <p:ph idx="6" type="ctrTitle"/>
          </p:nvPr>
        </p:nvSpPr>
        <p:spPr>
          <a:xfrm>
            <a:off x="3089688" y="20971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5" name="Google Shape;25;p3"/>
          <p:cNvSpPr txBox="1"/>
          <p:nvPr>
            <p:ph idx="7" type="subTitle"/>
          </p:nvPr>
        </p:nvSpPr>
        <p:spPr>
          <a:xfrm>
            <a:off x="3089699" y="23303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26" name="Google Shape;26;p3"/>
          <p:cNvSpPr txBox="1"/>
          <p:nvPr>
            <p:ph hasCustomPrompt="1" idx="8" type="title"/>
          </p:nvPr>
        </p:nvSpPr>
        <p:spPr>
          <a:xfrm>
            <a:off x="2165299" y="19904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" name="Google Shape;27;p3"/>
          <p:cNvSpPr txBox="1"/>
          <p:nvPr>
            <p:ph idx="9" type="ctrTitle"/>
          </p:nvPr>
        </p:nvSpPr>
        <p:spPr>
          <a:xfrm>
            <a:off x="5335138" y="20971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8" name="Google Shape;28;p3"/>
          <p:cNvSpPr txBox="1"/>
          <p:nvPr>
            <p:ph idx="13" type="subTitle"/>
          </p:nvPr>
        </p:nvSpPr>
        <p:spPr>
          <a:xfrm>
            <a:off x="5335147" y="23303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29" name="Google Shape;29;p3"/>
          <p:cNvSpPr txBox="1"/>
          <p:nvPr>
            <p:ph hasCustomPrompt="1" idx="14" type="title"/>
          </p:nvPr>
        </p:nvSpPr>
        <p:spPr>
          <a:xfrm>
            <a:off x="4413250" y="19904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0" name="Google Shape;30;p3"/>
          <p:cNvSpPr txBox="1"/>
          <p:nvPr>
            <p:ph idx="15" type="ctrTitle"/>
          </p:nvPr>
        </p:nvSpPr>
        <p:spPr>
          <a:xfrm>
            <a:off x="3089688" y="31332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1" name="Google Shape;31;p3"/>
          <p:cNvSpPr txBox="1"/>
          <p:nvPr>
            <p:ph idx="16" type="subTitle"/>
          </p:nvPr>
        </p:nvSpPr>
        <p:spPr>
          <a:xfrm>
            <a:off x="3089699" y="33664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32" name="Google Shape;32;p3"/>
          <p:cNvSpPr txBox="1"/>
          <p:nvPr>
            <p:ph hasCustomPrompt="1" idx="17" type="title"/>
          </p:nvPr>
        </p:nvSpPr>
        <p:spPr>
          <a:xfrm>
            <a:off x="2165299" y="30265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/>
          <p:nvPr>
            <p:ph idx="18" type="ctrTitle"/>
          </p:nvPr>
        </p:nvSpPr>
        <p:spPr>
          <a:xfrm>
            <a:off x="5335138" y="31332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34" name="Google Shape;34;p3"/>
          <p:cNvSpPr txBox="1"/>
          <p:nvPr>
            <p:ph idx="19" type="subTitle"/>
          </p:nvPr>
        </p:nvSpPr>
        <p:spPr>
          <a:xfrm>
            <a:off x="5335147" y="33664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"/>
              <a:buNone/>
              <a:defRPr sz="900"/>
            </a:lvl9pPr>
          </a:lstStyle>
          <a:p/>
        </p:txBody>
      </p:sp>
      <p:sp>
        <p:nvSpPr>
          <p:cNvPr id="35" name="Google Shape;35;p3"/>
          <p:cNvSpPr txBox="1"/>
          <p:nvPr>
            <p:ph hasCustomPrompt="1" idx="20" type="title"/>
          </p:nvPr>
        </p:nvSpPr>
        <p:spPr>
          <a:xfrm>
            <a:off x="4413250" y="3026500"/>
            <a:ext cx="1031100" cy="818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 1">
  <p:cSld name="CUSTOM_1_1_1_2_1_1_1_1_1_1_1_1_1_1_1_1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20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1"/>
          <p:cNvSpPr txBox="1"/>
          <p:nvPr>
            <p:ph idx="1" type="subTitle"/>
          </p:nvPr>
        </p:nvSpPr>
        <p:spPr>
          <a:xfrm>
            <a:off x="874583" y="2606490"/>
            <a:ext cx="19935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22" name="Google Shape;122;p21"/>
          <p:cNvSpPr txBox="1"/>
          <p:nvPr>
            <p:ph idx="2" type="subTitle"/>
          </p:nvPr>
        </p:nvSpPr>
        <p:spPr>
          <a:xfrm>
            <a:off x="874583" y="2349995"/>
            <a:ext cx="19935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123" name="Google Shape;123;p21"/>
          <p:cNvSpPr txBox="1"/>
          <p:nvPr>
            <p:ph idx="3" type="subTitle"/>
          </p:nvPr>
        </p:nvSpPr>
        <p:spPr>
          <a:xfrm flipH="1">
            <a:off x="6275920" y="2606490"/>
            <a:ext cx="19935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24" name="Google Shape;124;p21"/>
          <p:cNvSpPr txBox="1"/>
          <p:nvPr>
            <p:ph idx="4" type="subTitle"/>
          </p:nvPr>
        </p:nvSpPr>
        <p:spPr>
          <a:xfrm flipH="1">
            <a:off x="6275920" y="2349995"/>
            <a:ext cx="19935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2">
  <p:cSld name="CUSTOM_1_1_1_2_1_1_1_1_1_1_1_1_1_3_3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25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2"/>
          <p:cNvSpPr/>
          <p:nvPr/>
        </p:nvSpPr>
        <p:spPr>
          <a:xfrm>
            <a:off x="5652281" y="1286845"/>
            <a:ext cx="3108300" cy="3108300"/>
          </a:xfrm>
          <a:prstGeom prst="ellipse">
            <a:avLst/>
          </a:prstGeom>
          <a:solidFill>
            <a:srgbClr val="FFFFFF">
              <a:alpha val="8039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645CA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22"/>
          <p:cNvSpPr txBox="1"/>
          <p:nvPr>
            <p:ph type="ctrTitle"/>
          </p:nvPr>
        </p:nvSpPr>
        <p:spPr>
          <a:xfrm flipH="1">
            <a:off x="3348275" y="2117550"/>
            <a:ext cx="77163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6000"/>
              <a:buNone/>
              <a:defRPr sz="6000">
                <a:solidFill>
                  <a:srgbClr val="645CA7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5200"/>
              <a:buNone/>
              <a:defRPr sz="5200">
                <a:solidFill>
                  <a:srgbClr val="645CA7"/>
                </a:solidFill>
              </a:defRPr>
            </a:lvl9pPr>
          </a:lstStyle>
          <a:p/>
        </p:txBody>
      </p:sp>
      <p:sp>
        <p:nvSpPr>
          <p:cNvPr id="128" name="Google Shape;128;p22"/>
          <p:cNvSpPr txBox="1"/>
          <p:nvPr>
            <p:ph idx="1" type="subTitle"/>
          </p:nvPr>
        </p:nvSpPr>
        <p:spPr>
          <a:xfrm flipH="1">
            <a:off x="5897899" y="2788050"/>
            <a:ext cx="26169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45CA7"/>
              </a:buClr>
              <a:buSzPts val="1200"/>
              <a:buNone/>
              <a:defRPr sz="1200">
                <a:solidFill>
                  <a:srgbClr val="645CA7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454">
          <p15:clr>
            <a:srgbClr val="FA7B17"/>
          </p15:clr>
        </p15:guide>
        <p15:guide id="2" pos="5306">
          <p15:clr>
            <a:srgbClr val="FA7B17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 2">
  <p:cSld name="CUSTOM_1_1_1_2_1_1_1_1_1_1_1_1_1_3_2">
    <p:bg>
      <p:bgPr>
        <a:solidFill>
          <a:srgbClr val="AFA8D0"/>
        </a:solidFill>
      </p:bgPr>
    </p:bg>
    <p:spTree>
      <p:nvGrpSpPr>
        <p:cNvPr id="129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3"/>
          <p:cNvSpPr txBox="1"/>
          <p:nvPr>
            <p:ph idx="1" type="subTitle"/>
          </p:nvPr>
        </p:nvSpPr>
        <p:spPr>
          <a:xfrm flipH="1">
            <a:off x="1161122" y="772425"/>
            <a:ext cx="31083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000"/>
              <a:buNone/>
              <a:defRPr>
                <a:solidFill>
                  <a:srgbClr val="F6F2E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9pPr>
          </a:lstStyle>
          <a:p/>
        </p:txBody>
      </p:sp>
      <p:sp>
        <p:nvSpPr>
          <p:cNvPr id="131" name="Google Shape;131;p23"/>
          <p:cNvSpPr txBox="1"/>
          <p:nvPr>
            <p:ph idx="2" type="subTitle"/>
          </p:nvPr>
        </p:nvSpPr>
        <p:spPr>
          <a:xfrm flipH="1">
            <a:off x="5031197" y="772425"/>
            <a:ext cx="31083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000"/>
              <a:buNone/>
              <a:defRPr>
                <a:solidFill>
                  <a:srgbClr val="F6F2E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6F2E9"/>
              </a:buClr>
              <a:buSzPts val="1400"/>
              <a:buNone/>
              <a:defRPr sz="1400">
                <a:solidFill>
                  <a:srgbClr val="F6F2E9"/>
                </a:solidFill>
              </a:defRPr>
            </a:lvl9pPr>
          </a:lstStyle>
          <a:p/>
        </p:txBody>
      </p:sp>
      <p:sp>
        <p:nvSpPr>
          <p:cNvPr id="132" name="Google Shape;132;p23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 2 1">
  <p:cSld name="CUSTOM_1_1_1_2_1_1_1_1_1_1_1_1_1_3_2_2">
    <p:bg>
      <p:bgPr>
        <a:solidFill>
          <a:srgbClr val="AFA8D0"/>
        </a:solidFill>
      </p:bgPr>
    </p:bg>
    <p:spTree>
      <p:nvGrpSpPr>
        <p:cNvPr id="133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4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35" name="Google Shape;135;p24"/>
          <p:cNvSpPr txBox="1"/>
          <p:nvPr>
            <p:ph idx="1" type="subTitle"/>
          </p:nvPr>
        </p:nvSpPr>
        <p:spPr>
          <a:xfrm>
            <a:off x="2699100" y="1771775"/>
            <a:ext cx="3745800" cy="36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36" name="Google Shape;136;p24"/>
          <p:cNvSpPr txBox="1"/>
          <p:nvPr>
            <p:ph idx="2"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ACKGROUND 1">
  <p:cSld name="CUSTOM_1_1_1_2_1_1_1_1_1_1_1_1_1_3_2_1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ACKGROUND 2">
  <p:cSld name="CUSTOM_1_1_1_2_1_1_1_1_1_1_1_1_1_3_2_1_1">
    <p:bg>
      <p:bgPr>
        <a:solidFill>
          <a:srgbClr val="AFA8D0"/>
        </a:solidFill>
      </p:bgPr>
    </p:bg>
    <p:spTree>
      <p:nvGrpSpPr>
        <p:cNvPr id="138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>
  <p:cSld name="CUSTOM_1_1_1_2_1_1_1_1_1_1_1_1_1_3_1">
    <p:bg>
      <p:bgPr>
        <a:noFill/>
      </p:bgPr>
    </p:bg>
    <p:spTree>
      <p:nvGrpSpPr>
        <p:cNvPr id="139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44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">
  <p:cSld name="CUSTOM_1_1_1_2">
    <p:bg>
      <p:bgPr>
        <a:solidFill>
          <a:srgbClr val="AFA8D0"/>
        </a:solidFill>
      </p:bgPr>
    </p:bg>
    <p:spTree>
      <p:nvGrpSpPr>
        <p:cNvPr id="36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4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38;p4"/>
          <p:cNvSpPr txBox="1"/>
          <p:nvPr>
            <p:ph hasCustomPrompt="1"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9" name="Google Shape;39;p4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40" name="Google Shape;40;p4"/>
          <p:cNvSpPr txBox="1"/>
          <p:nvPr>
            <p:ph idx="1" type="subTitle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">
  <p:cSld name="CUSTOM_1_1_1_2_1">
    <p:bg>
      <p:bgPr>
        <a:solidFill>
          <a:srgbClr val="AFA8D0"/>
        </a:solidFill>
      </p:bgPr>
    </p:bg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5"/>
          <p:cNvPicPr preferRelativeResize="0"/>
          <p:nvPr/>
        </p:nvPicPr>
        <p:blipFill rotWithShape="1">
          <a:blip r:embed="rId2">
            <a:alphaModFix/>
          </a:blip>
          <a:srcRect b="38141" l="60718" r="0" t="0"/>
          <a:stretch/>
        </p:blipFill>
        <p:spPr>
          <a:xfrm>
            <a:off x="7276625" y="-3"/>
            <a:ext cx="1867380" cy="16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Google Shape;43;p5"/>
          <p:cNvPicPr preferRelativeResize="0"/>
          <p:nvPr/>
        </p:nvPicPr>
        <p:blipFill rotWithShape="1">
          <a:blip r:embed="rId2">
            <a:alphaModFix/>
          </a:blip>
          <a:srcRect b="38141" l="60718" r="0" t="0"/>
          <a:stretch/>
        </p:blipFill>
        <p:spPr>
          <a:xfrm flipH="1" rot="-5400000">
            <a:off x="-106650" y="3382772"/>
            <a:ext cx="1867380" cy="1654099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5"/>
          <p:cNvSpPr txBox="1"/>
          <p:nvPr>
            <p:ph idx="1" type="subTitle"/>
          </p:nvPr>
        </p:nvSpPr>
        <p:spPr>
          <a:xfrm>
            <a:off x="2699100" y="1261125"/>
            <a:ext cx="3745800" cy="36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 sz="12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45" name="Google Shape;45;p5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OUR COLUMNS">
  <p:cSld name="CUSTOM_1_1_1_2_1_2">
    <p:bg>
      <p:bgPr>
        <a:solidFill>
          <a:srgbClr val="AFA8D0"/>
        </a:solidFill>
      </p:bgPr>
    </p:bg>
    <p:spTree>
      <p:nvGrpSpPr>
        <p:cNvPr id="46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/>
          <p:nvPr>
            <p:ph idx="1" type="subTitle"/>
          </p:nvPr>
        </p:nvSpPr>
        <p:spPr>
          <a:xfrm>
            <a:off x="2982000" y="121810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48" name="Google Shape;48;p6"/>
          <p:cNvSpPr txBox="1"/>
          <p:nvPr>
            <p:ph idx="2" type="subTitle"/>
          </p:nvPr>
        </p:nvSpPr>
        <p:spPr>
          <a:xfrm>
            <a:off x="2982000" y="89830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49" name="Google Shape;49;p6"/>
          <p:cNvSpPr txBox="1"/>
          <p:nvPr>
            <p:ph idx="3" type="subTitle"/>
          </p:nvPr>
        </p:nvSpPr>
        <p:spPr>
          <a:xfrm>
            <a:off x="5977900" y="121810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0" name="Google Shape;50;p6"/>
          <p:cNvSpPr txBox="1"/>
          <p:nvPr>
            <p:ph idx="4" type="subTitle"/>
          </p:nvPr>
        </p:nvSpPr>
        <p:spPr>
          <a:xfrm>
            <a:off x="5977900" y="89830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51" name="Google Shape;51;p6"/>
          <p:cNvSpPr txBox="1"/>
          <p:nvPr>
            <p:ph idx="5" type="subTitle"/>
          </p:nvPr>
        </p:nvSpPr>
        <p:spPr>
          <a:xfrm>
            <a:off x="2982000" y="287585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2" name="Google Shape;52;p6"/>
          <p:cNvSpPr txBox="1"/>
          <p:nvPr>
            <p:ph idx="6" type="subTitle"/>
          </p:nvPr>
        </p:nvSpPr>
        <p:spPr>
          <a:xfrm>
            <a:off x="2982000" y="255605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53" name="Google Shape;53;p6"/>
          <p:cNvSpPr txBox="1"/>
          <p:nvPr>
            <p:ph idx="7" type="subTitle"/>
          </p:nvPr>
        </p:nvSpPr>
        <p:spPr>
          <a:xfrm>
            <a:off x="5977900" y="287585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4" name="Google Shape;54;p6"/>
          <p:cNvSpPr txBox="1"/>
          <p:nvPr>
            <p:ph idx="8" type="subTitle"/>
          </p:nvPr>
        </p:nvSpPr>
        <p:spPr>
          <a:xfrm>
            <a:off x="5977900" y="255605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55" name="Google Shape;55;p6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835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">
  <p:cSld name="CUSTOM_1_1_1_2_1_2_1">
    <p:bg>
      <p:bgPr>
        <a:solidFill>
          <a:srgbClr val="AFA8D0"/>
        </a:solidFill>
      </p:bgPr>
    </p:bg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7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58" name="Google Shape;58;p7"/>
          <p:cNvSpPr txBox="1"/>
          <p:nvPr>
            <p:ph idx="1" type="subTitle"/>
          </p:nvPr>
        </p:nvSpPr>
        <p:spPr>
          <a:xfrm>
            <a:off x="1242275" y="2491000"/>
            <a:ext cx="30627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9" name="Google Shape;59;p7"/>
          <p:cNvSpPr txBox="1"/>
          <p:nvPr>
            <p:ph idx="2" type="subTitle"/>
          </p:nvPr>
        </p:nvSpPr>
        <p:spPr>
          <a:xfrm>
            <a:off x="1745525" y="942675"/>
            <a:ext cx="20562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  <p:sp>
        <p:nvSpPr>
          <p:cNvPr id="60" name="Google Shape;60;p7"/>
          <p:cNvSpPr txBox="1"/>
          <p:nvPr>
            <p:ph idx="3" type="subTitle"/>
          </p:nvPr>
        </p:nvSpPr>
        <p:spPr>
          <a:xfrm>
            <a:off x="4839025" y="2491000"/>
            <a:ext cx="30627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61" name="Google Shape;61;p7"/>
          <p:cNvSpPr txBox="1"/>
          <p:nvPr>
            <p:ph idx="4" type="subTitle"/>
          </p:nvPr>
        </p:nvSpPr>
        <p:spPr>
          <a:xfrm>
            <a:off x="5342275" y="942675"/>
            <a:ext cx="20562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835">
          <p15:clr>
            <a:srgbClr val="FA7B17"/>
          </p15:clr>
        </p15:guide>
        <p15:guide id="2" orient="horz" pos="340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CUSTOM_1_1_1_2_1_1_1_1">
    <p:bg>
      <p:bgPr>
        <a:solidFill>
          <a:srgbClr val="AFA8D0"/>
        </a:solidFill>
      </p:bgPr>
    </p:bg>
    <p:spTree>
      <p:nvGrpSpPr>
        <p:cNvPr id="62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8"/>
          <p:cNvPicPr preferRelativeResize="0"/>
          <p:nvPr/>
        </p:nvPicPr>
        <p:blipFill rotWithShape="1">
          <a:blip r:embed="rId2">
            <a:alphaModFix/>
          </a:blip>
          <a:srcRect b="0" l="6670" r="19457" t="23465"/>
          <a:stretch/>
        </p:blipFill>
        <p:spPr>
          <a:xfrm>
            <a:off x="0" y="1982250"/>
            <a:ext cx="5430600" cy="3164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8"/>
          <p:cNvPicPr preferRelativeResize="0"/>
          <p:nvPr/>
        </p:nvPicPr>
        <p:blipFill rotWithShape="1">
          <a:blip r:embed="rId3">
            <a:alphaModFix/>
          </a:blip>
          <a:srcRect b="38141" l="60718" r="0" t="0"/>
          <a:stretch/>
        </p:blipFill>
        <p:spPr>
          <a:xfrm>
            <a:off x="7566550" y="0"/>
            <a:ext cx="1577450" cy="1397272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8"/>
          <p:cNvSpPr txBox="1"/>
          <p:nvPr>
            <p:ph type="ctrTitle"/>
          </p:nvPr>
        </p:nvSpPr>
        <p:spPr>
          <a:xfrm>
            <a:off x="2788350" y="2875200"/>
            <a:ext cx="3567300" cy="30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66" name="Google Shape;66;p8"/>
          <p:cNvSpPr txBox="1"/>
          <p:nvPr>
            <p:ph idx="1" type="subTitle"/>
          </p:nvPr>
        </p:nvSpPr>
        <p:spPr>
          <a:xfrm flipH="1">
            <a:off x="2454725" y="2268300"/>
            <a:ext cx="4234500" cy="6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 1">
  <p:cSld name="CUSTOM_1_1_1_2_2">
    <p:bg>
      <p:bgPr>
        <a:solidFill>
          <a:srgbClr val="AFA8D0"/>
        </a:solidFill>
      </p:bgPr>
    </p:bg>
    <p:spTree>
      <p:nvGrpSpPr>
        <p:cNvPr id="67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Google Shape;68;p9"/>
          <p:cNvPicPr preferRelativeResize="0"/>
          <p:nvPr/>
        </p:nvPicPr>
        <p:blipFill rotWithShape="1">
          <a:blip r:embed="rId2">
            <a:alphaModFix/>
          </a:blip>
          <a:srcRect b="5401" l="22124" r="0" t="0"/>
          <a:stretch/>
        </p:blipFill>
        <p:spPr>
          <a:xfrm>
            <a:off x="0" y="0"/>
            <a:ext cx="752782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9"/>
          <p:cNvSpPr txBox="1"/>
          <p:nvPr>
            <p:ph hasCustomPrompt="1"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" name="Google Shape;70;p9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1" name="Google Shape;71;p9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">
  <p:cSld name="CUSTOM_1_1_1_2_1_1_1_1_1_1">
    <p:bg>
      <p:bgPr>
        <a:solidFill>
          <a:srgbClr val="AFA8D0"/>
        </a:solidFill>
      </p:bgPr>
    </p:bg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0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rgbClr val="AFA8D0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Englebert"/>
              <a:buNone/>
              <a:defRPr sz="28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Oswald Regular"/>
              <a:buNone/>
              <a:defRPr sz="28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indent="-2921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2pPr>
            <a:lvl3pPr indent="-2921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3pPr>
            <a:lvl4pPr indent="-2921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4pPr>
            <a:lvl5pPr indent="-2921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5pPr>
            <a:lvl6pPr indent="-2921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6pPr>
            <a:lvl7pPr indent="-2921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●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7pPr>
            <a:lvl8pPr indent="-2921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Zilla Slab Light"/>
              <a:buChar char="○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8pPr>
            <a:lvl9pPr indent="-2921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000"/>
              <a:buFont typeface="Zilla Slab Light"/>
              <a:buChar char="■"/>
              <a:defRPr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1pPr>
            <a:lvl2pPr lvl="1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2pPr>
            <a:lvl3pPr lvl="2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3pPr>
            <a:lvl4pPr lvl="3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4pPr>
            <a:lvl5pPr lvl="4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5pPr>
            <a:lvl6pPr lvl="5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6pPr>
            <a:lvl7pPr lvl="6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7pPr>
            <a:lvl8pPr lvl="7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8pPr>
            <a:lvl9pPr lvl="8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140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8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42" name="Google Shape;142;p28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43" name="Google Shape;143;p28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4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3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5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1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26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27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s://docs.google.com/spreadsheets/d/1_1qvlAGMxIMLPmPe3tDcfCaVrKo1kgghic8_jv-noi8/copy" TargetMode="External"/><Relationship Id="rId4" Type="http://schemas.openxmlformats.org/officeDocument/2006/relationships/image" Target="../media/image28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29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s://docs.google.com/spreadsheets/d/1_1qvlAGMxIMLPmPe3tDcfCaVrKo1kgghic8_jv-noi8/copy" TargetMode="External"/><Relationship Id="rId4" Type="http://schemas.openxmlformats.org/officeDocument/2006/relationships/image" Target="../media/image30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31.png"/><Relationship Id="rId4" Type="http://schemas.openxmlformats.org/officeDocument/2006/relationships/image" Target="../media/image33.pn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32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9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20" Type="http://schemas.openxmlformats.org/officeDocument/2006/relationships/hyperlink" Target="https://www.freepik.com/free-vector/back-school-landing-page_4934864.htm" TargetMode="External"/><Relationship Id="rId22" Type="http://schemas.openxmlformats.org/officeDocument/2006/relationships/hyperlink" Target="https://www.freepik.com/free-vector/back-school-landing-page_4731538.htm" TargetMode="External"/><Relationship Id="rId21" Type="http://schemas.openxmlformats.org/officeDocument/2006/relationships/hyperlink" Target="https://www.freepik.com/free-vector/hand-drawn-back-school-background_4885195.htm" TargetMode="External"/><Relationship Id="rId24" Type="http://schemas.openxmlformats.org/officeDocument/2006/relationships/hyperlink" Target="https://www.freepik.com/free-vector/back-school-landing-page_4738129.htm" TargetMode="External"/><Relationship Id="rId23" Type="http://schemas.openxmlformats.org/officeDocument/2006/relationships/hyperlink" Target="https://www.freepik.com/free-vector/hand-drawn-woman-checking-giant-check-list-background_4059802.htm" TargetMode="External"/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30.xml"/><Relationship Id="rId3" Type="http://schemas.openxmlformats.org/officeDocument/2006/relationships/hyperlink" Target="https://www.flaticon.com/free-icon/love_1029234#term=LOVE&amp;page=1&amp;position=24" TargetMode="External"/><Relationship Id="rId4" Type="http://schemas.openxmlformats.org/officeDocument/2006/relationships/hyperlink" Target="https://www.flaticon.com/free-icon/recommended_411775" TargetMode="External"/><Relationship Id="rId9" Type="http://schemas.openxmlformats.org/officeDocument/2006/relationships/hyperlink" Target="https://www.flaticon.com/packs/academy-11" TargetMode="External"/><Relationship Id="rId25" Type="http://schemas.openxmlformats.org/officeDocument/2006/relationships/hyperlink" Target="https://www.freepik.com/free-vector/labor-day-banners-with-happy-women_2718263.htm" TargetMode="External"/><Relationship Id="rId5" Type="http://schemas.openxmlformats.org/officeDocument/2006/relationships/hyperlink" Target="https://www.flaticon.com/packs/digital-marketing-63" TargetMode="External"/><Relationship Id="rId6" Type="http://schemas.openxmlformats.org/officeDocument/2006/relationships/hyperlink" Target="https://www.flaticon.com/free-icon/social-care_921305#term=people&amp;page=1&amp;position=15" TargetMode="External"/><Relationship Id="rId7" Type="http://schemas.openxmlformats.org/officeDocument/2006/relationships/hyperlink" Target="https://www.flaticon.com/packs/social-media-85" TargetMode="External"/><Relationship Id="rId8" Type="http://schemas.openxmlformats.org/officeDocument/2006/relationships/hyperlink" Target="https://www.flaticon.com/packs/children-toys-21" TargetMode="External"/><Relationship Id="rId11" Type="http://schemas.openxmlformats.org/officeDocument/2006/relationships/hyperlink" Target="https://www.flaticon.com/packs/black-friday-42" TargetMode="External"/><Relationship Id="rId10" Type="http://schemas.openxmlformats.org/officeDocument/2006/relationships/hyperlink" Target="https://www.flaticon.com/packs/rating-and-validation-8" TargetMode="External"/><Relationship Id="rId13" Type="http://schemas.openxmlformats.org/officeDocument/2006/relationships/hyperlink" Target="https://www.freepik.com/free-vector/modern-education-concept-with-flat-design_2916225.htm" TargetMode="External"/><Relationship Id="rId12" Type="http://schemas.openxmlformats.org/officeDocument/2006/relationships/hyperlink" Target="https://www.flaticon.com/packs/back-to-school-51" TargetMode="External"/><Relationship Id="rId15" Type="http://schemas.openxmlformats.org/officeDocument/2006/relationships/hyperlink" Target="https://www.freepik.com/free-vector/hand-drawn-man-checking-giant-check-list-background_4060557.htm" TargetMode="External"/><Relationship Id="rId14" Type="http://schemas.openxmlformats.org/officeDocument/2006/relationships/hyperlink" Target="https://www.freepik.com/free-vector/back-school-landing-page_4935941.htm" TargetMode="External"/><Relationship Id="rId17" Type="http://schemas.openxmlformats.org/officeDocument/2006/relationships/hyperlink" Target="https://www.freepik.com/free-vector/blackboard-back-school-background_4885190.htm" TargetMode="External"/><Relationship Id="rId16" Type="http://schemas.openxmlformats.org/officeDocument/2006/relationships/hyperlink" Target="https://www.freepik.com/free-vector/back-school-landing-page_4908042.htm" TargetMode="External"/><Relationship Id="rId19" Type="http://schemas.openxmlformats.org/officeDocument/2006/relationships/hyperlink" Target="https://www.freepik.com/free-vector/hand-drawn-children-back-school_4923102.htm" TargetMode="External"/><Relationship Id="rId18" Type="http://schemas.openxmlformats.org/officeDocument/2006/relationships/hyperlink" Target="https://www.freepik.com/free-vector/back-school-landing-page_4935962.htm" TargetMode="Externa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://bit.ly/2X9RQ9U" TargetMode="External"/><Relationship Id="rId5" Type="http://schemas.openxmlformats.org/officeDocument/2006/relationships/hyperlink" Target="http://bit.ly/2X9RQ9U" TargetMode="External"/><Relationship Id="rId6" Type="http://schemas.openxmlformats.org/officeDocument/2006/relationships/hyperlink" Target="https://slidesgo.com/faqs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s://fonts.google.com/specimen/Englebert" TargetMode="External"/><Relationship Id="rId4" Type="http://schemas.openxmlformats.org/officeDocument/2006/relationships/hyperlink" Target="https://fonts.google.com/specimen/Zilla+Slab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2.pn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6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34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1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4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30"/>
          <p:cNvSpPr txBox="1"/>
          <p:nvPr>
            <p:ph type="ctrTitle"/>
          </p:nvPr>
        </p:nvSpPr>
        <p:spPr>
          <a:xfrm flipH="1">
            <a:off x="3531625" y="3119750"/>
            <a:ext cx="5056800" cy="100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BACK TO SCHOOL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0" name="Google Shape;150;p30"/>
          <p:cNvSpPr txBox="1"/>
          <p:nvPr>
            <p:ph idx="1" type="subTitle"/>
          </p:nvPr>
        </p:nvSpPr>
        <p:spPr>
          <a:xfrm flipH="1">
            <a:off x="5480125" y="3772325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is where your presentation begins!</a:t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151" name="Google Shape;151;p30"/>
          <p:cNvPicPr preferRelativeResize="0"/>
          <p:nvPr/>
        </p:nvPicPr>
        <p:blipFill rotWithShape="1">
          <a:blip r:embed="rId3">
            <a:alphaModFix/>
          </a:blip>
          <a:srcRect b="0" l="0" r="31266" t="0"/>
          <a:stretch/>
        </p:blipFill>
        <p:spPr>
          <a:xfrm>
            <a:off x="0" y="-25"/>
            <a:ext cx="6285020" cy="51435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39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39"/>
          <p:cNvSpPr/>
          <p:nvPr/>
        </p:nvSpPr>
        <p:spPr>
          <a:xfrm>
            <a:off x="3883798" y="1678750"/>
            <a:ext cx="2272500" cy="22725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" name="Google Shape;393;p39"/>
          <p:cNvSpPr/>
          <p:nvPr/>
        </p:nvSpPr>
        <p:spPr>
          <a:xfrm>
            <a:off x="3412925" y="239233"/>
            <a:ext cx="2115300" cy="2115300"/>
          </a:xfrm>
          <a:prstGeom prst="ellipse">
            <a:avLst/>
          </a:prstGeom>
          <a:solidFill>
            <a:srgbClr val="FFFFFF">
              <a:alpha val="84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" name="Google Shape;394;p39"/>
          <p:cNvSpPr/>
          <p:nvPr/>
        </p:nvSpPr>
        <p:spPr>
          <a:xfrm>
            <a:off x="2387510" y="1549352"/>
            <a:ext cx="1645200" cy="16452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" name="Google Shape;395;p39"/>
          <p:cNvSpPr/>
          <p:nvPr/>
        </p:nvSpPr>
        <p:spPr>
          <a:xfrm>
            <a:off x="5395700" y="877725"/>
            <a:ext cx="1360800" cy="1360800"/>
          </a:xfrm>
          <a:prstGeom prst="ellipse">
            <a:avLst/>
          </a:prstGeom>
          <a:solidFill>
            <a:srgbClr val="FFFFFF">
              <a:alpha val="29409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" name="Google Shape;396;p39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TOP SOCIAL NETWORKING SITES</a:t>
            </a:r>
            <a:endParaRPr sz="3000">
              <a:solidFill>
                <a:srgbClr val="FFFFFF"/>
              </a:solidFill>
            </a:endParaRPr>
          </a:p>
        </p:txBody>
      </p:sp>
      <p:sp>
        <p:nvSpPr>
          <p:cNvPr id="397" name="Google Shape;397;p39"/>
          <p:cNvSpPr txBox="1"/>
          <p:nvPr>
            <p:ph type="ctrTitle"/>
          </p:nvPr>
        </p:nvSpPr>
        <p:spPr>
          <a:xfrm>
            <a:off x="4394700" y="2830100"/>
            <a:ext cx="13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/>
              <a:t>40</a:t>
            </a:r>
            <a:r>
              <a:rPr lang="es" sz="3000"/>
              <a:t>%</a:t>
            </a:r>
            <a:endParaRPr sz="3000"/>
          </a:p>
        </p:txBody>
      </p:sp>
      <p:grpSp>
        <p:nvGrpSpPr>
          <p:cNvPr id="398" name="Google Shape;398;p39"/>
          <p:cNvGrpSpPr/>
          <p:nvPr/>
        </p:nvGrpSpPr>
        <p:grpSpPr>
          <a:xfrm>
            <a:off x="4260395" y="836093"/>
            <a:ext cx="420359" cy="420359"/>
            <a:chOff x="1190625" y="238125"/>
            <a:chExt cx="5228350" cy="5228350"/>
          </a:xfrm>
        </p:grpSpPr>
        <p:sp>
          <p:nvSpPr>
            <p:cNvPr id="399" name="Google Shape;399;p39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9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9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9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" name="Google Shape;403;p39"/>
          <p:cNvGrpSpPr/>
          <p:nvPr/>
        </p:nvGrpSpPr>
        <p:grpSpPr>
          <a:xfrm>
            <a:off x="4810138" y="2380875"/>
            <a:ext cx="419837" cy="419837"/>
            <a:chOff x="1190625" y="238125"/>
            <a:chExt cx="5228350" cy="5228350"/>
          </a:xfrm>
        </p:grpSpPr>
        <p:sp>
          <p:nvSpPr>
            <p:cNvPr id="404" name="Google Shape;404;p39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9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9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9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9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9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9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" name="Google Shape;411;p39"/>
          <p:cNvGrpSpPr/>
          <p:nvPr/>
        </p:nvGrpSpPr>
        <p:grpSpPr>
          <a:xfrm>
            <a:off x="3001192" y="1875756"/>
            <a:ext cx="417869" cy="419837"/>
            <a:chOff x="1204700" y="238125"/>
            <a:chExt cx="5203850" cy="5228350"/>
          </a:xfrm>
        </p:grpSpPr>
        <p:sp>
          <p:nvSpPr>
            <p:cNvPr id="412" name="Google Shape;412;p39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9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9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9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9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" name="Google Shape;417;p39"/>
          <p:cNvGrpSpPr/>
          <p:nvPr/>
        </p:nvGrpSpPr>
        <p:grpSpPr>
          <a:xfrm>
            <a:off x="5865862" y="1158935"/>
            <a:ext cx="420477" cy="342935"/>
            <a:chOff x="1180800" y="717250"/>
            <a:chExt cx="5236325" cy="4270675"/>
          </a:xfrm>
        </p:grpSpPr>
        <p:sp>
          <p:nvSpPr>
            <p:cNvPr id="418" name="Google Shape;418;p39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9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9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9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" name="Google Shape;422;p39"/>
          <p:cNvSpPr/>
          <p:nvPr/>
        </p:nvSpPr>
        <p:spPr>
          <a:xfrm>
            <a:off x="4872350" y="19885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" name="Google Shape;423;p39"/>
          <p:cNvSpPr/>
          <p:nvPr/>
        </p:nvSpPr>
        <p:spPr>
          <a:xfrm>
            <a:off x="4680750" y="3701488"/>
            <a:ext cx="32400" cy="3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4" name="Google Shape;424;p39"/>
          <p:cNvSpPr/>
          <p:nvPr/>
        </p:nvSpPr>
        <p:spPr>
          <a:xfrm>
            <a:off x="5229975" y="3018450"/>
            <a:ext cx="62400" cy="6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" name="Google Shape;425;p39"/>
          <p:cNvSpPr/>
          <p:nvPr/>
        </p:nvSpPr>
        <p:spPr>
          <a:xfrm>
            <a:off x="5495825" y="19885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" name="Google Shape;426;p39"/>
          <p:cNvSpPr/>
          <p:nvPr/>
        </p:nvSpPr>
        <p:spPr>
          <a:xfrm>
            <a:off x="3934250" y="2662488"/>
            <a:ext cx="32400" cy="3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7" name="Google Shape;427;p39"/>
          <p:cNvGrpSpPr/>
          <p:nvPr/>
        </p:nvGrpSpPr>
        <p:grpSpPr>
          <a:xfrm>
            <a:off x="4166100" y="2340750"/>
            <a:ext cx="1841775" cy="1360750"/>
            <a:chOff x="4166100" y="2340750"/>
            <a:chExt cx="1841775" cy="1360750"/>
          </a:xfrm>
        </p:grpSpPr>
        <p:sp>
          <p:nvSpPr>
            <p:cNvPr id="428" name="Google Shape;428;p39"/>
            <p:cNvSpPr/>
            <p:nvPr/>
          </p:nvSpPr>
          <p:spPr>
            <a:xfrm>
              <a:off x="4166100" y="3132025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9"/>
            <p:cNvSpPr/>
            <p:nvPr/>
          </p:nvSpPr>
          <p:spPr>
            <a:xfrm>
              <a:off x="5617825" y="2340750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9"/>
            <p:cNvSpPr/>
            <p:nvPr/>
          </p:nvSpPr>
          <p:spPr>
            <a:xfrm>
              <a:off x="5881775" y="3162113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9"/>
            <p:cNvSpPr/>
            <p:nvPr/>
          </p:nvSpPr>
          <p:spPr>
            <a:xfrm>
              <a:off x="4648350" y="2573563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9"/>
            <p:cNvSpPr/>
            <p:nvPr/>
          </p:nvSpPr>
          <p:spPr>
            <a:xfrm>
              <a:off x="5395700" y="3639100"/>
              <a:ext cx="62400" cy="6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9"/>
            <p:cNvSpPr/>
            <p:nvPr/>
          </p:nvSpPr>
          <p:spPr>
            <a:xfrm>
              <a:off x="5945475" y="2647500"/>
              <a:ext cx="62400" cy="624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9"/>
            <p:cNvSpPr/>
            <p:nvPr/>
          </p:nvSpPr>
          <p:spPr>
            <a:xfrm>
              <a:off x="4276150" y="2429925"/>
              <a:ext cx="62400" cy="624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9"/>
            <p:cNvSpPr/>
            <p:nvPr/>
          </p:nvSpPr>
          <p:spPr>
            <a:xfrm>
              <a:off x="5363300" y="2709888"/>
              <a:ext cx="32400" cy="32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6" name="Google Shape;436;p39"/>
          <p:cNvSpPr txBox="1"/>
          <p:nvPr>
            <p:ph type="ctrTitle"/>
          </p:nvPr>
        </p:nvSpPr>
        <p:spPr>
          <a:xfrm>
            <a:off x="3810125" y="1269225"/>
            <a:ext cx="13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D77EAD"/>
                </a:solidFill>
              </a:rPr>
              <a:t>30%</a:t>
            </a:r>
            <a:endParaRPr sz="3000">
              <a:solidFill>
                <a:srgbClr val="D77EAD"/>
              </a:solidFill>
            </a:endParaRPr>
          </a:p>
        </p:txBody>
      </p:sp>
      <p:sp>
        <p:nvSpPr>
          <p:cNvPr id="437" name="Google Shape;437;p39"/>
          <p:cNvSpPr txBox="1"/>
          <p:nvPr>
            <p:ph type="ctrTitle"/>
          </p:nvPr>
        </p:nvSpPr>
        <p:spPr>
          <a:xfrm>
            <a:off x="5415650" y="1501875"/>
            <a:ext cx="13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10</a:t>
            </a:r>
            <a:r>
              <a:rPr lang="es" sz="3000">
                <a:solidFill>
                  <a:srgbClr val="FFFFFF"/>
                </a:solidFill>
              </a:rPr>
              <a:t>%</a:t>
            </a:r>
            <a:endParaRPr sz="3000">
              <a:solidFill>
                <a:srgbClr val="FFFFFF"/>
              </a:solidFill>
            </a:endParaRPr>
          </a:p>
        </p:txBody>
      </p:sp>
      <p:sp>
        <p:nvSpPr>
          <p:cNvPr id="438" name="Google Shape;438;p39"/>
          <p:cNvSpPr txBox="1"/>
          <p:nvPr>
            <p:ph type="ctrTitle"/>
          </p:nvPr>
        </p:nvSpPr>
        <p:spPr>
          <a:xfrm>
            <a:off x="2549680" y="2316425"/>
            <a:ext cx="13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rgbClr val="FFFFFF"/>
                </a:solidFill>
              </a:rPr>
              <a:t>20</a:t>
            </a:r>
            <a:r>
              <a:rPr lang="es" sz="3000">
                <a:solidFill>
                  <a:srgbClr val="FFFFFF"/>
                </a:solidFill>
              </a:rPr>
              <a:t>%</a:t>
            </a:r>
            <a:endParaRPr sz="3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442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40"/>
          <p:cNvGrpSpPr/>
          <p:nvPr/>
        </p:nvGrpSpPr>
        <p:grpSpPr>
          <a:xfrm>
            <a:off x="1620827" y="1010857"/>
            <a:ext cx="2408761" cy="2606609"/>
            <a:chOff x="1620827" y="963391"/>
            <a:chExt cx="2408761" cy="2606609"/>
          </a:xfrm>
        </p:grpSpPr>
        <p:grpSp>
          <p:nvGrpSpPr>
            <p:cNvPr id="444" name="Google Shape;444;p40"/>
            <p:cNvGrpSpPr/>
            <p:nvPr/>
          </p:nvGrpSpPr>
          <p:grpSpPr>
            <a:xfrm>
              <a:off x="1620827" y="963391"/>
              <a:ext cx="2368213" cy="2606609"/>
              <a:chOff x="1763789" y="1203341"/>
              <a:chExt cx="2368213" cy="2606609"/>
            </a:xfrm>
          </p:grpSpPr>
          <p:sp>
            <p:nvSpPr>
              <p:cNvPr id="445" name="Google Shape;445;p40"/>
              <p:cNvSpPr/>
              <p:nvPr/>
            </p:nvSpPr>
            <p:spPr>
              <a:xfrm flipH="1">
                <a:off x="3061211" y="2436250"/>
                <a:ext cx="585697" cy="522996"/>
              </a:xfrm>
              <a:custGeom>
                <a:rect b="b" l="l" r="r" t="t"/>
                <a:pathLst>
                  <a:path extrusionOk="0" h="8975" w="10051">
                    <a:moveTo>
                      <a:pt x="7828" y="0"/>
                    </a:moveTo>
                    <a:cubicBezTo>
                      <a:pt x="7828" y="0"/>
                      <a:pt x="1066" y="3591"/>
                      <a:pt x="533" y="4635"/>
                    </a:cubicBezTo>
                    <a:cubicBezTo>
                      <a:pt x="1" y="5677"/>
                      <a:pt x="325" y="8254"/>
                      <a:pt x="1162" y="8940"/>
                    </a:cubicBezTo>
                    <a:cubicBezTo>
                      <a:pt x="1190" y="8963"/>
                      <a:pt x="1228" y="8975"/>
                      <a:pt x="1273" y="8975"/>
                    </a:cubicBezTo>
                    <a:cubicBezTo>
                      <a:pt x="2541" y="8975"/>
                      <a:pt x="10051" y="0"/>
                      <a:pt x="10051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" name="Google Shape;446;p40"/>
              <p:cNvSpPr/>
              <p:nvPr/>
            </p:nvSpPr>
            <p:spPr>
              <a:xfrm flipH="1">
                <a:off x="2173837" y="2428675"/>
                <a:ext cx="1500692" cy="1078158"/>
              </a:xfrm>
              <a:custGeom>
                <a:rect b="b" l="l" r="r" t="t"/>
                <a:pathLst>
                  <a:path extrusionOk="0" h="18502" w="25753">
                    <a:moveTo>
                      <a:pt x="10508" y="1"/>
                    </a:moveTo>
                    <a:cubicBezTo>
                      <a:pt x="6343" y="1523"/>
                      <a:pt x="1773" y="6026"/>
                      <a:pt x="888" y="10459"/>
                    </a:cubicBezTo>
                    <a:cubicBezTo>
                      <a:pt x="1" y="14894"/>
                      <a:pt x="308" y="17382"/>
                      <a:pt x="1469" y="17621"/>
                    </a:cubicBezTo>
                    <a:cubicBezTo>
                      <a:pt x="1537" y="17636"/>
                      <a:pt x="1639" y="17642"/>
                      <a:pt x="1770" y="17642"/>
                    </a:cubicBezTo>
                    <a:cubicBezTo>
                      <a:pt x="3651" y="17642"/>
                      <a:pt x="11584" y="16279"/>
                      <a:pt x="14763" y="16279"/>
                    </a:cubicBezTo>
                    <a:cubicBezTo>
                      <a:pt x="15100" y="16279"/>
                      <a:pt x="15384" y="16294"/>
                      <a:pt x="15601" y="16328"/>
                    </a:cubicBezTo>
                    <a:cubicBezTo>
                      <a:pt x="17530" y="16628"/>
                      <a:pt x="21522" y="18501"/>
                      <a:pt x="23579" y="18501"/>
                    </a:cubicBezTo>
                    <a:cubicBezTo>
                      <a:pt x="24092" y="18501"/>
                      <a:pt x="24484" y="18385"/>
                      <a:pt x="24695" y="18099"/>
                    </a:cubicBezTo>
                    <a:cubicBezTo>
                      <a:pt x="25753" y="16669"/>
                      <a:pt x="23627" y="8039"/>
                      <a:pt x="21790" y="4455"/>
                    </a:cubicBezTo>
                    <a:cubicBezTo>
                      <a:pt x="19953" y="874"/>
                      <a:pt x="10508" y="1"/>
                      <a:pt x="10508" y="1"/>
                    </a:cubicBezTo>
                    <a:close/>
                  </a:path>
                </a:pathLst>
              </a:custGeom>
              <a:solidFill>
                <a:srgbClr val="FF9C3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" name="Google Shape;447;p40"/>
              <p:cNvSpPr/>
              <p:nvPr/>
            </p:nvSpPr>
            <p:spPr>
              <a:xfrm flipH="1">
                <a:off x="3011271" y="2793168"/>
                <a:ext cx="176099" cy="721122"/>
              </a:xfrm>
              <a:custGeom>
                <a:rect b="b" l="l" r="r" t="t"/>
                <a:pathLst>
                  <a:path extrusionOk="0" h="12375" w="3022">
                    <a:moveTo>
                      <a:pt x="1146" y="0"/>
                    </a:moveTo>
                    <a:cubicBezTo>
                      <a:pt x="932" y="0"/>
                      <a:pt x="717" y="633"/>
                      <a:pt x="823" y="1272"/>
                    </a:cubicBezTo>
                    <a:cubicBezTo>
                      <a:pt x="963" y="2102"/>
                      <a:pt x="0" y="4014"/>
                      <a:pt x="331" y="4453"/>
                    </a:cubicBezTo>
                    <a:cubicBezTo>
                      <a:pt x="796" y="5068"/>
                      <a:pt x="441" y="5529"/>
                      <a:pt x="847" y="6174"/>
                    </a:cubicBezTo>
                    <a:cubicBezTo>
                      <a:pt x="1250" y="6820"/>
                      <a:pt x="1916" y="9427"/>
                      <a:pt x="577" y="9588"/>
                    </a:cubicBezTo>
                    <a:cubicBezTo>
                      <a:pt x="577" y="9588"/>
                      <a:pt x="451" y="11875"/>
                      <a:pt x="1417" y="12309"/>
                    </a:cubicBezTo>
                    <a:cubicBezTo>
                      <a:pt x="1519" y="12354"/>
                      <a:pt x="1618" y="12375"/>
                      <a:pt x="1713" y="12375"/>
                    </a:cubicBezTo>
                    <a:cubicBezTo>
                      <a:pt x="2512" y="12375"/>
                      <a:pt x="3022" y="10926"/>
                      <a:pt x="3022" y="10926"/>
                    </a:cubicBezTo>
                    <a:cubicBezTo>
                      <a:pt x="3022" y="10926"/>
                      <a:pt x="2356" y="8243"/>
                      <a:pt x="1913" y="6711"/>
                    </a:cubicBezTo>
                    <a:cubicBezTo>
                      <a:pt x="1059" y="3764"/>
                      <a:pt x="1513" y="398"/>
                      <a:pt x="1270" y="78"/>
                    </a:cubicBezTo>
                    <a:cubicBezTo>
                      <a:pt x="1231" y="25"/>
                      <a:pt x="1188" y="0"/>
                      <a:pt x="114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" name="Google Shape;448;p40"/>
              <p:cNvSpPr/>
              <p:nvPr/>
            </p:nvSpPr>
            <p:spPr>
              <a:xfrm flipH="1">
                <a:off x="3062201" y="2428675"/>
                <a:ext cx="755736" cy="1073263"/>
              </a:xfrm>
              <a:custGeom>
                <a:rect b="b" l="l" r="r" t="t"/>
                <a:pathLst>
                  <a:path extrusionOk="0" h="18418" w="12969">
                    <a:moveTo>
                      <a:pt x="12969" y="1"/>
                    </a:moveTo>
                    <a:cubicBezTo>
                      <a:pt x="12968" y="1"/>
                      <a:pt x="9118" y="1451"/>
                      <a:pt x="4561" y="5162"/>
                    </a:cubicBezTo>
                    <a:cubicBezTo>
                      <a:pt x="0" y="8869"/>
                      <a:pt x="1656" y="17007"/>
                      <a:pt x="3210" y="18256"/>
                    </a:cubicBezTo>
                    <a:cubicBezTo>
                      <a:pt x="3347" y="18367"/>
                      <a:pt x="3485" y="18418"/>
                      <a:pt x="3623" y="18418"/>
                    </a:cubicBezTo>
                    <a:cubicBezTo>
                      <a:pt x="5037" y="18418"/>
                      <a:pt x="6367" y="13057"/>
                      <a:pt x="6367" y="13057"/>
                    </a:cubicBezTo>
                    <a:lnTo>
                      <a:pt x="6367" y="13057"/>
                    </a:lnTo>
                    <a:cubicBezTo>
                      <a:pt x="6367" y="13057"/>
                      <a:pt x="6218" y="13089"/>
                      <a:pt x="6004" y="13089"/>
                    </a:cubicBezTo>
                    <a:cubicBezTo>
                      <a:pt x="5261" y="13089"/>
                      <a:pt x="3731" y="12703"/>
                      <a:pt x="4875" y="9251"/>
                    </a:cubicBezTo>
                    <a:cubicBezTo>
                      <a:pt x="6350" y="4803"/>
                      <a:pt x="12968" y="1"/>
                      <a:pt x="12969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" name="Google Shape;449;p40"/>
              <p:cNvSpPr/>
              <p:nvPr/>
            </p:nvSpPr>
            <p:spPr>
              <a:xfrm flipH="1">
                <a:off x="2526677" y="2483975"/>
                <a:ext cx="697522" cy="400449"/>
              </a:xfrm>
              <a:custGeom>
                <a:rect b="b" l="l" r="r" t="t"/>
                <a:pathLst>
                  <a:path extrusionOk="0" h="6872" w="11970">
                    <a:moveTo>
                      <a:pt x="1244" y="0"/>
                    </a:moveTo>
                    <a:lnTo>
                      <a:pt x="97" y="854"/>
                    </a:lnTo>
                    <a:cubicBezTo>
                      <a:pt x="1" y="1000"/>
                      <a:pt x="1371" y="3044"/>
                      <a:pt x="2557" y="3044"/>
                    </a:cubicBezTo>
                    <a:cubicBezTo>
                      <a:pt x="2638" y="3044"/>
                      <a:pt x="2718" y="3035"/>
                      <a:pt x="2797" y="3014"/>
                    </a:cubicBezTo>
                    <a:cubicBezTo>
                      <a:pt x="3013" y="2959"/>
                      <a:pt x="3156" y="2933"/>
                      <a:pt x="3246" y="2933"/>
                    </a:cubicBezTo>
                    <a:cubicBezTo>
                      <a:pt x="3670" y="2933"/>
                      <a:pt x="2934" y="3506"/>
                      <a:pt x="3196" y="4322"/>
                    </a:cubicBezTo>
                    <a:cubicBezTo>
                      <a:pt x="3402" y="4964"/>
                      <a:pt x="4201" y="5251"/>
                      <a:pt x="4945" y="5251"/>
                    </a:cubicBezTo>
                    <a:cubicBezTo>
                      <a:pt x="5348" y="5251"/>
                      <a:pt x="5735" y="5166"/>
                      <a:pt x="6002" y="5008"/>
                    </a:cubicBezTo>
                    <a:cubicBezTo>
                      <a:pt x="6105" y="4946"/>
                      <a:pt x="6194" y="4919"/>
                      <a:pt x="6274" y="4919"/>
                    </a:cubicBezTo>
                    <a:cubicBezTo>
                      <a:pt x="6778" y="4919"/>
                      <a:pt x="6921" y="6009"/>
                      <a:pt x="8111" y="6421"/>
                    </a:cubicBezTo>
                    <a:cubicBezTo>
                      <a:pt x="9362" y="6852"/>
                      <a:pt x="11514" y="6872"/>
                      <a:pt x="11907" y="6872"/>
                    </a:cubicBezTo>
                    <a:cubicBezTo>
                      <a:pt x="11948" y="6872"/>
                      <a:pt x="11969" y="6872"/>
                      <a:pt x="11969" y="6872"/>
                    </a:cubicBezTo>
                    <a:lnTo>
                      <a:pt x="1244" y="0"/>
                    </a:ln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" name="Google Shape;450;p40"/>
              <p:cNvSpPr/>
              <p:nvPr/>
            </p:nvSpPr>
            <p:spPr>
              <a:xfrm flipH="1">
                <a:off x="2352035" y="2749756"/>
                <a:ext cx="95742" cy="73249"/>
              </a:xfrm>
              <a:custGeom>
                <a:rect b="b" l="l" r="r" t="t"/>
                <a:pathLst>
                  <a:path extrusionOk="0" h="1257" w="1643">
                    <a:moveTo>
                      <a:pt x="823" y="0"/>
                    </a:moveTo>
                    <a:lnTo>
                      <a:pt x="0" y="874"/>
                    </a:lnTo>
                    <a:cubicBezTo>
                      <a:pt x="0" y="874"/>
                      <a:pt x="361" y="1257"/>
                      <a:pt x="910" y="1257"/>
                    </a:cubicBezTo>
                    <a:cubicBezTo>
                      <a:pt x="1128" y="1257"/>
                      <a:pt x="1375" y="1196"/>
                      <a:pt x="1642" y="1028"/>
                    </a:cubicBezTo>
                    <a:lnTo>
                      <a:pt x="823" y="0"/>
                    </a:lnTo>
                    <a:close/>
                  </a:path>
                </a:pathLst>
              </a:custGeom>
              <a:solidFill>
                <a:srgbClr val="E5A62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" name="Google Shape;451;p40"/>
              <p:cNvSpPr/>
              <p:nvPr/>
            </p:nvSpPr>
            <p:spPr>
              <a:xfrm flipH="1">
                <a:off x="2232343" y="1721074"/>
                <a:ext cx="1100010" cy="726308"/>
              </a:xfrm>
              <a:custGeom>
                <a:rect b="b" l="l" r="r" t="t"/>
                <a:pathLst>
                  <a:path extrusionOk="0" h="12464" w="18877">
                    <a:moveTo>
                      <a:pt x="10211" y="0"/>
                    </a:moveTo>
                    <a:cubicBezTo>
                      <a:pt x="5546" y="0"/>
                      <a:pt x="327" y="2374"/>
                      <a:pt x="1792" y="7743"/>
                    </a:cubicBezTo>
                    <a:cubicBezTo>
                      <a:pt x="1792" y="7743"/>
                      <a:pt x="0" y="8289"/>
                      <a:pt x="325" y="10269"/>
                    </a:cubicBezTo>
                    <a:cubicBezTo>
                      <a:pt x="617" y="12054"/>
                      <a:pt x="1942" y="12464"/>
                      <a:pt x="3049" y="12464"/>
                    </a:cubicBezTo>
                    <a:cubicBezTo>
                      <a:pt x="3168" y="12464"/>
                      <a:pt x="3285" y="12459"/>
                      <a:pt x="3397" y="12451"/>
                    </a:cubicBezTo>
                    <a:cubicBezTo>
                      <a:pt x="4557" y="12365"/>
                      <a:pt x="16669" y="10283"/>
                      <a:pt x="17027" y="8306"/>
                    </a:cubicBezTo>
                    <a:cubicBezTo>
                      <a:pt x="17027" y="8306"/>
                      <a:pt x="18877" y="2694"/>
                      <a:pt x="14416" y="766"/>
                    </a:cubicBezTo>
                    <a:cubicBezTo>
                      <a:pt x="13254" y="263"/>
                      <a:pt x="11763" y="0"/>
                      <a:pt x="10211" y="0"/>
                    </a:cubicBez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40"/>
              <p:cNvSpPr/>
              <p:nvPr/>
            </p:nvSpPr>
            <p:spPr>
              <a:xfrm flipH="1">
                <a:off x="2743249" y="1720778"/>
                <a:ext cx="619262" cy="453302"/>
              </a:xfrm>
              <a:custGeom>
                <a:rect b="b" l="l" r="r" t="t"/>
                <a:pathLst>
                  <a:path extrusionOk="0" h="7779" w="10627">
                    <a:moveTo>
                      <a:pt x="9021" y="0"/>
                    </a:moveTo>
                    <a:cubicBezTo>
                      <a:pt x="7740" y="0"/>
                      <a:pt x="5817" y="236"/>
                      <a:pt x="3724" y="1313"/>
                    </a:cubicBezTo>
                    <a:cubicBezTo>
                      <a:pt x="1" y="3231"/>
                      <a:pt x="2008" y="7778"/>
                      <a:pt x="2008" y="7778"/>
                    </a:cubicBezTo>
                    <a:lnTo>
                      <a:pt x="3817" y="7601"/>
                    </a:lnTo>
                    <a:cubicBezTo>
                      <a:pt x="3287" y="289"/>
                      <a:pt x="10626" y="143"/>
                      <a:pt x="10626" y="143"/>
                    </a:cubicBezTo>
                    <a:cubicBezTo>
                      <a:pt x="10626" y="143"/>
                      <a:pt x="10018" y="0"/>
                      <a:pt x="9021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40"/>
              <p:cNvSpPr/>
              <p:nvPr/>
            </p:nvSpPr>
            <p:spPr>
              <a:xfrm flipH="1">
                <a:off x="2246853" y="2157592"/>
                <a:ext cx="918025" cy="726775"/>
              </a:xfrm>
              <a:custGeom>
                <a:rect b="b" l="l" r="r" t="t"/>
                <a:pathLst>
                  <a:path extrusionOk="0" h="12472" w="15754">
                    <a:moveTo>
                      <a:pt x="2625" y="1"/>
                    </a:moveTo>
                    <a:cubicBezTo>
                      <a:pt x="2328" y="1"/>
                      <a:pt x="1543" y="359"/>
                      <a:pt x="1632" y="597"/>
                    </a:cubicBezTo>
                    <a:cubicBezTo>
                      <a:pt x="1735" y="870"/>
                      <a:pt x="2431" y="2242"/>
                      <a:pt x="2329" y="3495"/>
                    </a:cubicBezTo>
                    <a:cubicBezTo>
                      <a:pt x="2165" y="5543"/>
                      <a:pt x="0" y="4403"/>
                      <a:pt x="205" y="6635"/>
                    </a:cubicBezTo>
                    <a:cubicBezTo>
                      <a:pt x="320" y="7908"/>
                      <a:pt x="1169" y="8146"/>
                      <a:pt x="1913" y="8146"/>
                    </a:cubicBezTo>
                    <a:cubicBezTo>
                      <a:pt x="2136" y="8146"/>
                      <a:pt x="2349" y="8125"/>
                      <a:pt x="2530" y="8103"/>
                    </a:cubicBezTo>
                    <a:cubicBezTo>
                      <a:pt x="2710" y="8081"/>
                      <a:pt x="2859" y="8061"/>
                      <a:pt x="2955" y="8061"/>
                    </a:cubicBezTo>
                    <a:cubicBezTo>
                      <a:pt x="3008" y="8061"/>
                      <a:pt x="3045" y="8067"/>
                      <a:pt x="3063" y="8083"/>
                    </a:cubicBezTo>
                    <a:cubicBezTo>
                      <a:pt x="3250" y="8253"/>
                      <a:pt x="2039" y="9039"/>
                      <a:pt x="3113" y="10131"/>
                    </a:cubicBezTo>
                    <a:cubicBezTo>
                      <a:pt x="3524" y="10548"/>
                      <a:pt x="3981" y="10676"/>
                      <a:pt x="4411" y="10676"/>
                    </a:cubicBezTo>
                    <a:cubicBezTo>
                      <a:pt x="4753" y="10676"/>
                      <a:pt x="5079" y="10595"/>
                      <a:pt x="5352" y="10514"/>
                    </a:cubicBezTo>
                    <a:cubicBezTo>
                      <a:pt x="5625" y="10432"/>
                      <a:pt x="5847" y="10353"/>
                      <a:pt x="5983" y="10353"/>
                    </a:cubicBezTo>
                    <a:cubicBezTo>
                      <a:pt x="5988" y="10353"/>
                      <a:pt x="5993" y="10353"/>
                      <a:pt x="5998" y="10353"/>
                    </a:cubicBezTo>
                    <a:cubicBezTo>
                      <a:pt x="6413" y="10370"/>
                      <a:pt x="7494" y="12471"/>
                      <a:pt x="10177" y="12471"/>
                    </a:cubicBezTo>
                    <a:cubicBezTo>
                      <a:pt x="10255" y="12471"/>
                      <a:pt x="10335" y="12470"/>
                      <a:pt x="10416" y="12466"/>
                    </a:cubicBezTo>
                    <a:cubicBezTo>
                      <a:pt x="12587" y="12370"/>
                      <a:pt x="12378" y="11117"/>
                      <a:pt x="12771" y="10947"/>
                    </a:cubicBezTo>
                    <a:cubicBezTo>
                      <a:pt x="12801" y="10934"/>
                      <a:pt x="12837" y="10928"/>
                      <a:pt x="12879" y="10928"/>
                    </a:cubicBezTo>
                    <a:cubicBezTo>
                      <a:pt x="13023" y="10928"/>
                      <a:pt x="13230" y="10998"/>
                      <a:pt x="13463" y="11070"/>
                    </a:cubicBezTo>
                    <a:cubicBezTo>
                      <a:pt x="13697" y="11140"/>
                      <a:pt x="13958" y="11210"/>
                      <a:pt x="14212" y="11210"/>
                    </a:cubicBezTo>
                    <a:cubicBezTo>
                      <a:pt x="14567" y="11210"/>
                      <a:pt x="14908" y="11073"/>
                      <a:pt x="15143" y="10605"/>
                    </a:cubicBezTo>
                    <a:cubicBezTo>
                      <a:pt x="15754" y="9380"/>
                      <a:pt x="14539" y="9107"/>
                      <a:pt x="14532" y="8783"/>
                    </a:cubicBezTo>
                    <a:cubicBezTo>
                      <a:pt x="14528" y="8458"/>
                      <a:pt x="15716" y="1208"/>
                      <a:pt x="14153" y="815"/>
                    </a:cubicBezTo>
                    <a:cubicBezTo>
                      <a:pt x="13711" y="704"/>
                      <a:pt x="13348" y="666"/>
                      <a:pt x="13020" y="666"/>
                    </a:cubicBezTo>
                    <a:cubicBezTo>
                      <a:pt x="12321" y="666"/>
                      <a:pt x="11788" y="839"/>
                      <a:pt x="11010" y="839"/>
                    </a:cubicBezTo>
                    <a:cubicBezTo>
                      <a:pt x="9866" y="839"/>
                      <a:pt x="6247" y="1833"/>
                      <a:pt x="4578" y="1870"/>
                    </a:cubicBezTo>
                    <a:cubicBezTo>
                      <a:pt x="4559" y="1871"/>
                      <a:pt x="4539" y="1871"/>
                      <a:pt x="4520" y="1871"/>
                    </a:cubicBezTo>
                    <a:cubicBezTo>
                      <a:pt x="2911" y="1871"/>
                      <a:pt x="3028" y="331"/>
                      <a:pt x="2721" y="27"/>
                    </a:cubicBezTo>
                    <a:cubicBezTo>
                      <a:pt x="2703" y="9"/>
                      <a:pt x="2669" y="1"/>
                      <a:pt x="26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40"/>
              <p:cNvSpPr/>
              <p:nvPr/>
            </p:nvSpPr>
            <p:spPr>
              <a:xfrm flipH="1">
                <a:off x="3070768" y="2294007"/>
                <a:ext cx="133910" cy="97140"/>
              </a:xfrm>
              <a:custGeom>
                <a:rect b="b" l="l" r="r" t="t"/>
                <a:pathLst>
                  <a:path extrusionOk="0" h="1667" w="2298">
                    <a:moveTo>
                      <a:pt x="946" y="0"/>
                    </a:moveTo>
                    <a:cubicBezTo>
                      <a:pt x="817" y="0"/>
                      <a:pt x="690" y="21"/>
                      <a:pt x="578" y="62"/>
                    </a:cubicBezTo>
                    <a:cubicBezTo>
                      <a:pt x="407" y="127"/>
                      <a:pt x="260" y="239"/>
                      <a:pt x="161" y="399"/>
                    </a:cubicBezTo>
                    <a:cubicBezTo>
                      <a:pt x="59" y="560"/>
                      <a:pt x="1" y="771"/>
                      <a:pt x="1" y="1031"/>
                    </a:cubicBezTo>
                    <a:lnTo>
                      <a:pt x="69" y="1031"/>
                    </a:lnTo>
                    <a:cubicBezTo>
                      <a:pt x="69" y="864"/>
                      <a:pt x="93" y="721"/>
                      <a:pt x="137" y="601"/>
                    </a:cubicBezTo>
                    <a:cubicBezTo>
                      <a:pt x="202" y="420"/>
                      <a:pt x="315" y="287"/>
                      <a:pt x="451" y="198"/>
                    </a:cubicBezTo>
                    <a:cubicBezTo>
                      <a:pt x="591" y="113"/>
                      <a:pt x="762" y="68"/>
                      <a:pt x="946" y="68"/>
                    </a:cubicBezTo>
                    <a:cubicBezTo>
                      <a:pt x="1144" y="68"/>
                      <a:pt x="1359" y="116"/>
                      <a:pt x="1570" y="215"/>
                    </a:cubicBezTo>
                    <a:cubicBezTo>
                      <a:pt x="1761" y="303"/>
                      <a:pt x="1946" y="428"/>
                      <a:pt x="2119" y="588"/>
                    </a:cubicBezTo>
                    <a:lnTo>
                      <a:pt x="2119" y="588"/>
                    </a:lnTo>
                    <a:cubicBezTo>
                      <a:pt x="2096" y="588"/>
                      <a:pt x="2070" y="587"/>
                      <a:pt x="2042" y="587"/>
                    </a:cubicBezTo>
                    <a:cubicBezTo>
                      <a:pt x="1960" y="587"/>
                      <a:pt x="1854" y="594"/>
                      <a:pt x="1745" y="608"/>
                    </a:cubicBezTo>
                    <a:cubicBezTo>
                      <a:pt x="1581" y="628"/>
                      <a:pt x="1403" y="669"/>
                      <a:pt x="1260" y="758"/>
                    </a:cubicBezTo>
                    <a:cubicBezTo>
                      <a:pt x="1192" y="803"/>
                      <a:pt x="1131" y="861"/>
                      <a:pt x="1086" y="932"/>
                    </a:cubicBezTo>
                    <a:cubicBezTo>
                      <a:pt x="1042" y="1004"/>
                      <a:pt x="1017" y="1089"/>
                      <a:pt x="1017" y="1188"/>
                    </a:cubicBezTo>
                    <a:lnTo>
                      <a:pt x="1017" y="1215"/>
                    </a:lnTo>
                    <a:cubicBezTo>
                      <a:pt x="1022" y="1304"/>
                      <a:pt x="1038" y="1376"/>
                      <a:pt x="1063" y="1434"/>
                    </a:cubicBezTo>
                    <a:cubicBezTo>
                      <a:pt x="1083" y="1478"/>
                      <a:pt x="1107" y="1516"/>
                      <a:pt x="1134" y="1546"/>
                    </a:cubicBezTo>
                    <a:cubicBezTo>
                      <a:pt x="1178" y="1591"/>
                      <a:pt x="1230" y="1622"/>
                      <a:pt x="1284" y="1642"/>
                    </a:cubicBezTo>
                    <a:cubicBezTo>
                      <a:pt x="1339" y="1659"/>
                      <a:pt x="1400" y="1666"/>
                      <a:pt x="1458" y="1666"/>
                    </a:cubicBezTo>
                    <a:cubicBezTo>
                      <a:pt x="1564" y="1666"/>
                      <a:pt x="1670" y="1642"/>
                      <a:pt x="1752" y="1619"/>
                    </a:cubicBezTo>
                    <a:cubicBezTo>
                      <a:pt x="1830" y="1595"/>
                      <a:pt x="1882" y="1570"/>
                      <a:pt x="1885" y="1570"/>
                    </a:cubicBezTo>
                    <a:lnTo>
                      <a:pt x="1854" y="1509"/>
                    </a:lnTo>
                    <a:cubicBezTo>
                      <a:pt x="1851" y="1509"/>
                      <a:pt x="1796" y="1533"/>
                      <a:pt x="1725" y="1557"/>
                    </a:cubicBezTo>
                    <a:cubicBezTo>
                      <a:pt x="1649" y="1578"/>
                      <a:pt x="1550" y="1598"/>
                      <a:pt x="1458" y="1598"/>
                    </a:cubicBezTo>
                    <a:cubicBezTo>
                      <a:pt x="1411" y="1598"/>
                      <a:pt x="1366" y="1595"/>
                      <a:pt x="1321" y="1581"/>
                    </a:cubicBezTo>
                    <a:cubicBezTo>
                      <a:pt x="1291" y="1574"/>
                      <a:pt x="1260" y="1560"/>
                      <a:pt x="1233" y="1543"/>
                    </a:cubicBezTo>
                    <a:cubicBezTo>
                      <a:pt x="1195" y="1516"/>
                      <a:pt x="1161" y="1478"/>
                      <a:pt x="1134" y="1427"/>
                    </a:cubicBezTo>
                    <a:cubicBezTo>
                      <a:pt x="1107" y="1373"/>
                      <a:pt x="1090" y="1304"/>
                      <a:pt x="1086" y="1215"/>
                    </a:cubicBezTo>
                    <a:lnTo>
                      <a:pt x="1086" y="1188"/>
                    </a:lnTo>
                    <a:cubicBezTo>
                      <a:pt x="1086" y="1130"/>
                      <a:pt x="1096" y="1079"/>
                      <a:pt x="1113" y="1031"/>
                    </a:cubicBezTo>
                    <a:cubicBezTo>
                      <a:pt x="1144" y="952"/>
                      <a:pt x="1195" y="888"/>
                      <a:pt x="1267" y="837"/>
                    </a:cubicBezTo>
                    <a:cubicBezTo>
                      <a:pt x="1373" y="762"/>
                      <a:pt x="1513" y="717"/>
                      <a:pt x="1652" y="689"/>
                    </a:cubicBezTo>
                    <a:cubicBezTo>
                      <a:pt x="1796" y="662"/>
                      <a:pt x="1936" y="656"/>
                      <a:pt x="2042" y="656"/>
                    </a:cubicBezTo>
                    <a:cubicBezTo>
                      <a:pt x="2090" y="656"/>
                      <a:pt x="2131" y="659"/>
                      <a:pt x="2161" y="659"/>
                    </a:cubicBezTo>
                    <a:cubicBezTo>
                      <a:pt x="2175" y="662"/>
                      <a:pt x="2185" y="662"/>
                      <a:pt x="2196" y="662"/>
                    </a:cubicBezTo>
                    <a:lnTo>
                      <a:pt x="2205" y="662"/>
                    </a:lnTo>
                    <a:lnTo>
                      <a:pt x="2298" y="673"/>
                    </a:lnTo>
                    <a:lnTo>
                      <a:pt x="2233" y="604"/>
                    </a:lnTo>
                    <a:cubicBezTo>
                      <a:pt x="2038" y="407"/>
                      <a:pt x="1820" y="256"/>
                      <a:pt x="1602" y="154"/>
                    </a:cubicBezTo>
                    <a:cubicBezTo>
                      <a:pt x="1380" y="51"/>
                      <a:pt x="1154" y="0"/>
                      <a:pt x="946" y="0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40"/>
              <p:cNvSpPr/>
              <p:nvPr/>
            </p:nvSpPr>
            <p:spPr>
              <a:xfrm flipH="1">
                <a:off x="2334903" y="1953464"/>
                <a:ext cx="133269" cy="71267"/>
              </a:xfrm>
              <a:custGeom>
                <a:rect b="b" l="l" r="r" t="t"/>
                <a:pathLst>
                  <a:path extrusionOk="0" h="1223" w="2287">
                    <a:moveTo>
                      <a:pt x="776" y="0"/>
                    </a:moveTo>
                    <a:cubicBezTo>
                      <a:pt x="526" y="0"/>
                      <a:pt x="310" y="70"/>
                      <a:pt x="200" y="236"/>
                    </a:cubicBezTo>
                    <a:cubicBezTo>
                      <a:pt x="1" y="534"/>
                      <a:pt x="1114" y="1223"/>
                      <a:pt x="1747" y="1223"/>
                    </a:cubicBezTo>
                    <a:cubicBezTo>
                      <a:pt x="1947" y="1223"/>
                      <a:pt x="2099" y="1154"/>
                      <a:pt x="2146" y="983"/>
                    </a:cubicBezTo>
                    <a:cubicBezTo>
                      <a:pt x="2286" y="467"/>
                      <a:pt x="1419" y="0"/>
                      <a:pt x="776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40"/>
              <p:cNvSpPr/>
              <p:nvPr/>
            </p:nvSpPr>
            <p:spPr>
              <a:xfrm flipH="1">
                <a:off x="2669445" y="1936332"/>
                <a:ext cx="206052" cy="82397"/>
              </a:xfrm>
              <a:custGeom>
                <a:rect b="b" l="l" r="r" t="t"/>
                <a:pathLst>
                  <a:path extrusionOk="0" h="1414" w="3536">
                    <a:moveTo>
                      <a:pt x="2647" y="1"/>
                    </a:moveTo>
                    <a:cubicBezTo>
                      <a:pt x="1698" y="1"/>
                      <a:pt x="1" y="660"/>
                      <a:pt x="373" y="1356"/>
                    </a:cubicBezTo>
                    <a:cubicBezTo>
                      <a:pt x="395" y="1396"/>
                      <a:pt x="468" y="1414"/>
                      <a:pt x="578" y="1414"/>
                    </a:cubicBezTo>
                    <a:cubicBezTo>
                      <a:pt x="1288" y="1414"/>
                      <a:pt x="3535" y="651"/>
                      <a:pt x="3210" y="175"/>
                    </a:cubicBezTo>
                    <a:cubicBezTo>
                      <a:pt x="3126" y="54"/>
                      <a:pt x="2917" y="1"/>
                      <a:pt x="2647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40"/>
              <p:cNvSpPr/>
              <p:nvPr/>
            </p:nvSpPr>
            <p:spPr>
              <a:xfrm flipH="1">
                <a:off x="2390844" y="2104972"/>
                <a:ext cx="50173" cy="25407"/>
              </a:xfrm>
              <a:custGeom>
                <a:rect b="b" l="l" r="r" t="t"/>
                <a:pathLst>
                  <a:path extrusionOk="0" h="436" w="861">
                    <a:moveTo>
                      <a:pt x="1" y="1"/>
                    </a:moveTo>
                    <a:cubicBezTo>
                      <a:pt x="1" y="240"/>
                      <a:pt x="192" y="435"/>
                      <a:pt x="431" y="435"/>
                    </a:cubicBezTo>
                    <a:cubicBezTo>
                      <a:pt x="669" y="435"/>
                      <a:pt x="861" y="240"/>
                      <a:pt x="8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40"/>
              <p:cNvSpPr/>
              <p:nvPr/>
            </p:nvSpPr>
            <p:spPr>
              <a:xfrm flipH="1">
                <a:off x="2717054" y="2104972"/>
                <a:ext cx="68878" cy="34672"/>
              </a:xfrm>
              <a:custGeom>
                <a:rect b="b" l="l" r="r" t="t"/>
                <a:pathLst>
                  <a:path extrusionOk="0" h="595" w="1182">
                    <a:moveTo>
                      <a:pt x="1" y="1"/>
                    </a:moveTo>
                    <a:cubicBezTo>
                      <a:pt x="1" y="329"/>
                      <a:pt x="263" y="595"/>
                      <a:pt x="590" y="595"/>
                    </a:cubicBezTo>
                    <a:cubicBezTo>
                      <a:pt x="915" y="595"/>
                      <a:pt x="1181" y="329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40"/>
              <p:cNvSpPr/>
              <p:nvPr/>
            </p:nvSpPr>
            <p:spPr>
              <a:xfrm flipH="1">
                <a:off x="2600101" y="2254499"/>
                <a:ext cx="91546" cy="41548"/>
              </a:xfrm>
              <a:custGeom>
                <a:rect b="b" l="l" r="r" t="t"/>
                <a:pathLst>
                  <a:path extrusionOk="0" h="713" w="1571">
                    <a:moveTo>
                      <a:pt x="7" y="0"/>
                    </a:moveTo>
                    <a:cubicBezTo>
                      <a:pt x="6" y="0"/>
                      <a:pt x="4" y="1"/>
                      <a:pt x="4" y="3"/>
                    </a:cubicBezTo>
                    <a:cubicBezTo>
                      <a:pt x="1" y="6"/>
                      <a:pt x="1" y="9"/>
                      <a:pt x="4" y="12"/>
                    </a:cubicBezTo>
                    <a:cubicBezTo>
                      <a:pt x="4" y="12"/>
                      <a:pt x="7" y="16"/>
                      <a:pt x="14" y="23"/>
                    </a:cubicBezTo>
                    <a:cubicBezTo>
                      <a:pt x="89" y="118"/>
                      <a:pt x="513" y="712"/>
                      <a:pt x="1195" y="712"/>
                    </a:cubicBezTo>
                    <a:cubicBezTo>
                      <a:pt x="1311" y="712"/>
                      <a:pt x="1434" y="696"/>
                      <a:pt x="1567" y="658"/>
                    </a:cubicBezTo>
                    <a:cubicBezTo>
                      <a:pt x="1570" y="655"/>
                      <a:pt x="1570" y="651"/>
                      <a:pt x="1570" y="647"/>
                    </a:cubicBezTo>
                    <a:cubicBezTo>
                      <a:pt x="1570" y="644"/>
                      <a:pt x="1567" y="644"/>
                      <a:pt x="1564" y="644"/>
                    </a:cubicBezTo>
                    <a:cubicBezTo>
                      <a:pt x="1434" y="685"/>
                      <a:pt x="1311" y="702"/>
                      <a:pt x="1195" y="702"/>
                    </a:cubicBezTo>
                    <a:cubicBezTo>
                      <a:pt x="836" y="702"/>
                      <a:pt x="546" y="532"/>
                      <a:pt x="345" y="361"/>
                    </a:cubicBezTo>
                    <a:cubicBezTo>
                      <a:pt x="242" y="275"/>
                      <a:pt x="164" y="190"/>
                      <a:pt x="110" y="122"/>
                    </a:cubicBezTo>
                    <a:cubicBezTo>
                      <a:pt x="83" y="91"/>
                      <a:pt x="58" y="61"/>
                      <a:pt x="42" y="40"/>
                    </a:cubicBezTo>
                    <a:cubicBezTo>
                      <a:pt x="34" y="30"/>
                      <a:pt x="28" y="23"/>
                      <a:pt x="24" y="16"/>
                    </a:cubicBezTo>
                    <a:cubicBezTo>
                      <a:pt x="17" y="9"/>
                      <a:pt x="14" y="6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B26E4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40"/>
              <p:cNvSpPr/>
              <p:nvPr/>
            </p:nvSpPr>
            <p:spPr>
              <a:xfrm flipH="1">
                <a:off x="2383094" y="2104797"/>
                <a:ext cx="106056" cy="699"/>
              </a:xfrm>
              <a:custGeom>
                <a:rect b="b" l="l" r="r" t="t"/>
                <a:pathLst>
                  <a:path extrusionOk="0" h="12" w="182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40"/>
              <p:cNvSpPr/>
              <p:nvPr/>
            </p:nvSpPr>
            <p:spPr>
              <a:xfrm flipH="1">
                <a:off x="2706331" y="2104622"/>
                <a:ext cx="145856" cy="1049"/>
              </a:xfrm>
              <a:custGeom>
                <a:rect b="b" l="l" r="r" t="t"/>
                <a:pathLst>
                  <a:path extrusionOk="0" h="18" w="2503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DD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40"/>
              <p:cNvSpPr/>
              <p:nvPr/>
            </p:nvSpPr>
            <p:spPr>
              <a:xfrm flipH="1">
                <a:off x="2265325" y="2010163"/>
                <a:ext cx="74822" cy="223592"/>
              </a:xfrm>
              <a:custGeom>
                <a:rect b="b" l="l" r="r" t="t"/>
                <a:pathLst>
                  <a:path extrusionOk="0" h="3837" w="1284">
                    <a:moveTo>
                      <a:pt x="584" y="2294"/>
                    </a:moveTo>
                    <a:cubicBezTo>
                      <a:pt x="608" y="2294"/>
                      <a:pt x="608" y="2332"/>
                      <a:pt x="584" y="2332"/>
                    </a:cubicBezTo>
                    <a:cubicBezTo>
                      <a:pt x="556" y="2332"/>
                      <a:pt x="556" y="2294"/>
                      <a:pt x="584" y="2294"/>
                    </a:cubicBezTo>
                    <a:close/>
                    <a:moveTo>
                      <a:pt x="345" y="0"/>
                    </a:moveTo>
                    <a:lnTo>
                      <a:pt x="345" y="0"/>
                    </a:lnTo>
                    <a:cubicBezTo>
                      <a:pt x="362" y="194"/>
                      <a:pt x="372" y="386"/>
                      <a:pt x="379" y="574"/>
                    </a:cubicBezTo>
                    <a:cubicBezTo>
                      <a:pt x="433" y="659"/>
                      <a:pt x="471" y="751"/>
                      <a:pt x="498" y="850"/>
                    </a:cubicBezTo>
                    <a:cubicBezTo>
                      <a:pt x="577" y="1123"/>
                      <a:pt x="577" y="1413"/>
                      <a:pt x="560" y="1697"/>
                    </a:cubicBezTo>
                    <a:cubicBezTo>
                      <a:pt x="560" y="1707"/>
                      <a:pt x="550" y="1714"/>
                      <a:pt x="543" y="1714"/>
                    </a:cubicBezTo>
                    <a:cubicBezTo>
                      <a:pt x="533" y="1714"/>
                      <a:pt x="523" y="1707"/>
                      <a:pt x="523" y="1697"/>
                    </a:cubicBezTo>
                    <a:cubicBezTo>
                      <a:pt x="539" y="1427"/>
                      <a:pt x="539" y="1154"/>
                      <a:pt x="471" y="895"/>
                    </a:cubicBezTo>
                    <a:cubicBezTo>
                      <a:pt x="451" y="809"/>
                      <a:pt x="420" y="724"/>
                      <a:pt x="379" y="649"/>
                    </a:cubicBezTo>
                    <a:lnTo>
                      <a:pt x="379" y="649"/>
                    </a:lnTo>
                    <a:cubicBezTo>
                      <a:pt x="396" y="2137"/>
                      <a:pt x="0" y="3345"/>
                      <a:pt x="0" y="3345"/>
                    </a:cubicBezTo>
                    <a:cubicBezTo>
                      <a:pt x="208" y="3397"/>
                      <a:pt x="369" y="3570"/>
                      <a:pt x="488" y="3837"/>
                    </a:cubicBezTo>
                    <a:cubicBezTo>
                      <a:pt x="580" y="3762"/>
                      <a:pt x="659" y="3676"/>
                      <a:pt x="731" y="3588"/>
                    </a:cubicBezTo>
                    <a:cubicBezTo>
                      <a:pt x="1171" y="2932"/>
                      <a:pt x="1191" y="2055"/>
                      <a:pt x="1191" y="1905"/>
                    </a:cubicBezTo>
                    <a:cubicBezTo>
                      <a:pt x="1191" y="1676"/>
                      <a:pt x="1205" y="1431"/>
                      <a:pt x="1222" y="1195"/>
                    </a:cubicBezTo>
                    <a:cubicBezTo>
                      <a:pt x="1249" y="741"/>
                      <a:pt x="1284" y="174"/>
                      <a:pt x="1154" y="17"/>
                    </a:cubicBezTo>
                    <a:lnTo>
                      <a:pt x="1137" y="17"/>
                    </a:lnTo>
                    <a:cubicBezTo>
                      <a:pt x="990" y="17"/>
                      <a:pt x="703" y="10"/>
                      <a:pt x="345" y="0"/>
                    </a:cubicBezTo>
                    <a:close/>
                  </a:path>
                </a:pathLst>
              </a:custGeom>
              <a:solidFill>
                <a:srgbClr val="D1DBD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40"/>
              <p:cNvSpPr/>
              <p:nvPr/>
            </p:nvSpPr>
            <p:spPr>
              <a:xfrm flipH="1">
                <a:off x="2317071" y="2006725"/>
                <a:ext cx="186006" cy="198418"/>
              </a:xfrm>
              <a:custGeom>
                <a:rect b="b" l="l" r="r" t="t"/>
                <a:pathLst>
                  <a:path extrusionOk="0" h="3405" w="3192">
                    <a:moveTo>
                      <a:pt x="2059" y="1684"/>
                    </a:moveTo>
                    <a:lnTo>
                      <a:pt x="2059" y="1694"/>
                    </a:lnTo>
                    <a:lnTo>
                      <a:pt x="1926" y="1694"/>
                    </a:lnTo>
                    <a:cubicBezTo>
                      <a:pt x="1922" y="1929"/>
                      <a:pt x="1731" y="2121"/>
                      <a:pt x="1496" y="2121"/>
                    </a:cubicBezTo>
                    <a:cubicBezTo>
                      <a:pt x="1260" y="2121"/>
                      <a:pt x="1069" y="1929"/>
                      <a:pt x="1066" y="1694"/>
                    </a:cubicBezTo>
                    <a:lnTo>
                      <a:pt x="239" y="1694"/>
                    </a:lnTo>
                    <a:lnTo>
                      <a:pt x="239" y="1684"/>
                    </a:lnTo>
                    <a:close/>
                    <a:moveTo>
                      <a:pt x="185" y="1"/>
                    </a:moveTo>
                    <a:cubicBezTo>
                      <a:pt x="92" y="141"/>
                      <a:pt x="1" y="885"/>
                      <a:pt x="110" y="2418"/>
                    </a:cubicBezTo>
                    <a:cubicBezTo>
                      <a:pt x="137" y="2804"/>
                      <a:pt x="215" y="3125"/>
                      <a:pt x="349" y="3387"/>
                    </a:cubicBezTo>
                    <a:cubicBezTo>
                      <a:pt x="795" y="3336"/>
                      <a:pt x="1192" y="3258"/>
                      <a:pt x="1666" y="3258"/>
                    </a:cubicBezTo>
                    <a:cubicBezTo>
                      <a:pt x="1991" y="3258"/>
                      <a:pt x="2356" y="3295"/>
                      <a:pt x="2796" y="3404"/>
                    </a:cubicBezTo>
                    <a:cubicBezTo>
                      <a:pt x="2796" y="3404"/>
                      <a:pt x="3192" y="2196"/>
                      <a:pt x="3175" y="708"/>
                    </a:cubicBezTo>
                    <a:cubicBezTo>
                      <a:pt x="3124" y="612"/>
                      <a:pt x="3056" y="530"/>
                      <a:pt x="2963" y="469"/>
                    </a:cubicBezTo>
                    <a:cubicBezTo>
                      <a:pt x="2946" y="458"/>
                      <a:pt x="2957" y="434"/>
                      <a:pt x="2974" y="434"/>
                    </a:cubicBezTo>
                    <a:cubicBezTo>
                      <a:pt x="2977" y="434"/>
                      <a:pt x="2980" y="434"/>
                      <a:pt x="2984" y="438"/>
                    </a:cubicBezTo>
                    <a:cubicBezTo>
                      <a:pt x="3062" y="489"/>
                      <a:pt x="3124" y="554"/>
                      <a:pt x="3175" y="633"/>
                    </a:cubicBezTo>
                    <a:cubicBezTo>
                      <a:pt x="3168" y="445"/>
                      <a:pt x="3158" y="253"/>
                      <a:pt x="3141" y="59"/>
                    </a:cubicBezTo>
                    <a:cubicBezTo>
                      <a:pt x="3018" y="59"/>
                      <a:pt x="2885" y="56"/>
                      <a:pt x="2749" y="53"/>
                    </a:cubicBezTo>
                    <a:cubicBezTo>
                      <a:pt x="2745" y="56"/>
                      <a:pt x="2745" y="62"/>
                      <a:pt x="2745" y="69"/>
                    </a:cubicBezTo>
                    <a:cubicBezTo>
                      <a:pt x="2697" y="240"/>
                      <a:pt x="2544" y="308"/>
                      <a:pt x="2345" y="308"/>
                    </a:cubicBezTo>
                    <a:cubicBezTo>
                      <a:pt x="2076" y="308"/>
                      <a:pt x="1721" y="185"/>
                      <a:pt x="1417" y="18"/>
                    </a:cubicBezTo>
                    <a:cubicBezTo>
                      <a:pt x="929" y="7"/>
                      <a:pt x="478" y="1"/>
                      <a:pt x="185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" name="Google Shape;464;p40"/>
              <p:cNvSpPr/>
              <p:nvPr/>
            </p:nvSpPr>
            <p:spPr>
              <a:xfrm flipH="1">
                <a:off x="2311652" y="2196518"/>
                <a:ext cx="171146" cy="58331"/>
              </a:xfrm>
              <a:custGeom>
                <a:rect b="b" l="l" r="r" t="t"/>
                <a:pathLst>
                  <a:path extrusionOk="0" h="1001" w="2937">
                    <a:moveTo>
                      <a:pt x="1318" y="1"/>
                    </a:moveTo>
                    <a:cubicBezTo>
                      <a:pt x="844" y="1"/>
                      <a:pt x="447" y="79"/>
                      <a:pt x="1" y="130"/>
                    </a:cubicBezTo>
                    <a:cubicBezTo>
                      <a:pt x="304" y="724"/>
                      <a:pt x="891" y="1001"/>
                      <a:pt x="1813" y="1001"/>
                    </a:cubicBezTo>
                    <a:lnTo>
                      <a:pt x="1875" y="1001"/>
                    </a:lnTo>
                    <a:cubicBezTo>
                      <a:pt x="2336" y="998"/>
                      <a:pt x="2680" y="854"/>
                      <a:pt x="2936" y="639"/>
                    </a:cubicBezTo>
                    <a:cubicBezTo>
                      <a:pt x="2817" y="372"/>
                      <a:pt x="2656" y="199"/>
                      <a:pt x="2448" y="147"/>
                    </a:cubicBezTo>
                    <a:cubicBezTo>
                      <a:pt x="2008" y="38"/>
                      <a:pt x="1643" y="1"/>
                      <a:pt x="13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" name="Google Shape;465;p40"/>
              <p:cNvSpPr/>
              <p:nvPr/>
            </p:nvSpPr>
            <p:spPr>
              <a:xfrm flipH="1">
                <a:off x="2342886" y="2007774"/>
                <a:ext cx="77619" cy="16957"/>
              </a:xfrm>
              <a:custGeom>
                <a:rect b="b" l="l" r="r" t="t"/>
                <a:pathLst>
                  <a:path extrusionOk="0" h="291" w="1332">
                    <a:moveTo>
                      <a:pt x="0" y="0"/>
                    </a:moveTo>
                    <a:cubicBezTo>
                      <a:pt x="304" y="167"/>
                      <a:pt x="659" y="290"/>
                      <a:pt x="928" y="290"/>
                    </a:cubicBezTo>
                    <a:cubicBezTo>
                      <a:pt x="1127" y="290"/>
                      <a:pt x="1280" y="222"/>
                      <a:pt x="1328" y="51"/>
                    </a:cubicBezTo>
                    <a:cubicBezTo>
                      <a:pt x="1328" y="44"/>
                      <a:pt x="1328" y="38"/>
                      <a:pt x="1332" y="35"/>
                    </a:cubicBezTo>
                    <a:cubicBezTo>
                      <a:pt x="1242" y="30"/>
                      <a:pt x="1150" y="27"/>
                      <a:pt x="1058" y="27"/>
                    </a:cubicBezTo>
                    <a:cubicBezTo>
                      <a:pt x="710" y="17"/>
                      <a:pt x="345" y="10"/>
                      <a:pt x="0" y="0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40"/>
              <p:cNvSpPr/>
              <p:nvPr/>
            </p:nvSpPr>
            <p:spPr>
              <a:xfrm flipH="1">
                <a:off x="2390844" y="2105438"/>
                <a:ext cx="50173" cy="24941"/>
              </a:xfrm>
              <a:custGeom>
                <a:rect b="b" l="l" r="r" t="t"/>
                <a:pathLst>
                  <a:path extrusionOk="0" h="428" w="861">
                    <a:moveTo>
                      <a:pt x="1" y="0"/>
                    </a:moveTo>
                    <a:cubicBezTo>
                      <a:pt x="4" y="235"/>
                      <a:pt x="195" y="427"/>
                      <a:pt x="431" y="427"/>
                    </a:cubicBezTo>
                    <a:cubicBezTo>
                      <a:pt x="666" y="427"/>
                      <a:pt x="857" y="235"/>
                      <a:pt x="8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40"/>
              <p:cNvSpPr/>
              <p:nvPr/>
            </p:nvSpPr>
            <p:spPr>
              <a:xfrm flipH="1">
                <a:off x="2383094" y="2104797"/>
                <a:ext cx="106056" cy="699"/>
              </a:xfrm>
              <a:custGeom>
                <a:rect b="b" l="l" r="r" t="t"/>
                <a:pathLst>
                  <a:path extrusionOk="0" h="12" w="1820">
                    <a:moveTo>
                      <a:pt x="0" y="1"/>
                    </a:moveTo>
                    <a:lnTo>
                      <a:pt x="0" y="11"/>
                    </a:lnTo>
                    <a:lnTo>
                      <a:pt x="1820" y="11"/>
                    </a:lnTo>
                    <a:lnTo>
                      <a:pt x="1820" y="1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40"/>
              <p:cNvSpPr/>
              <p:nvPr/>
            </p:nvSpPr>
            <p:spPr>
              <a:xfrm flipH="1">
                <a:off x="2581395" y="1988252"/>
                <a:ext cx="346547" cy="270792"/>
              </a:xfrm>
              <a:custGeom>
                <a:rect b="b" l="l" r="r" t="t"/>
                <a:pathLst>
                  <a:path extrusionOk="0" h="4647" w="5947">
                    <a:moveTo>
                      <a:pt x="4697" y="605"/>
                    </a:moveTo>
                    <a:cubicBezTo>
                      <a:pt x="4700" y="605"/>
                      <a:pt x="4704" y="605"/>
                      <a:pt x="4707" y="608"/>
                    </a:cubicBezTo>
                    <a:cubicBezTo>
                      <a:pt x="4871" y="718"/>
                      <a:pt x="4967" y="895"/>
                      <a:pt x="5022" y="1079"/>
                    </a:cubicBezTo>
                    <a:cubicBezTo>
                      <a:pt x="5096" y="1353"/>
                      <a:pt x="5100" y="1646"/>
                      <a:pt x="5083" y="1926"/>
                    </a:cubicBezTo>
                    <a:cubicBezTo>
                      <a:pt x="5083" y="1939"/>
                      <a:pt x="5072" y="1943"/>
                      <a:pt x="5062" y="1943"/>
                    </a:cubicBezTo>
                    <a:cubicBezTo>
                      <a:pt x="5052" y="1943"/>
                      <a:pt x="5045" y="1939"/>
                      <a:pt x="5045" y="1926"/>
                    </a:cubicBezTo>
                    <a:cubicBezTo>
                      <a:pt x="5059" y="1660"/>
                      <a:pt x="5059" y="1383"/>
                      <a:pt x="4994" y="1123"/>
                    </a:cubicBezTo>
                    <a:cubicBezTo>
                      <a:pt x="4943" y="936"/>
                      <a:pt x="4854" y="751"/>
                      <a:pt x="4686" y="642"/>
                    </a:cubicBezTo>
                    <a:cubicBezTo>
                      <a:pt x="4673" y="628"/>
                      <a:pt x="4683" y="605"/>
                      <a:pt x="4697" y="605"/>
                    </a:cubicBezTo>
                    <a:close/>
                    <a:moveTo>
                      <a:pt x="5103" y="2523"/>
                    </a:moveTo>
                    <a:cubicBezTo>
                      <a:pt x="5127" y="2523"/>
                      <a:pt x="5127" y="2561"/>
                      <a:pt x="5103" y="2561"/>
                    </a:cubicBezTo>
                    <a:cubicBezTo>
                      <a:pt x="5080" y="2561"/>
                      <a:pt x="5080" y="2523"/>
                      <a:pt x="5103" y="2523"/>
                    </a:cubicBezTo>
                    <a:close/>
                    <a:moveTo>
                      <a:pt x="3802" y="1997"/>
                    </a:moveTo>
                    <a:lnTo>
                      <a:pt x="3802" y="2015"/>
                    </a:lnTo>
                    <a:lnTo>
                      <a:pt x="3618" y="2015"/>
                    </a:lnTo>
                    <a:cubicBezTo>
                      <a:pt x="3615" y="2336"/>
                      <a:pt x="3352" y="2598"/>
                      <a:pt x="3027" y="2598"/>
                    </a:cubicBezTo>
                    <a:cubicBezTo>
                      <a:pt x="2704" y="2598"/>
                      <a:pt x="2441" y="2336"/>
                      <a:pt x="2438" y="2015"/>
                    </a:cubicBezTo>
                    <a:lnTo>
                      <a:pt x="1300" y="2015"/>
                    </a:lnTo>
                    <a:lnTo>
                      <a:pt x="1300" y="1997"/>
                    </a:lnTo>
                    <a:close/>
                    <a:moveTo>
                      <a:pt x="475" y="1"/>
                    </a:moveTo>
                    <a:cubicBezTo>
                      <a:pt x="290" y="1"/>
                      <a:pt x="0" y="154"/>
                      <a:pt x="0" y="574"/>
                    </a:cubicBezTo>
                    <a:lnTo>
                      <a:pt x="0" y="2229"/>
                    </a:lnTo>
                    <a:cubicBezTo>
                      <a:pt x="0" y="3431"/>
                      <a:pt x="338" y="4291"/>
                      <a:pt x="1754" y="4646"/>
                    </a:cubicBezTo>
                    <a:cubicBezTo>
                      <a:pt x="2827" y="4486"/>
                      <a:pt x="4124" y="4200"/>
                      <a:pt x="5192" y="3995"/>
                    </a:cubicBezTo>
                    <a:cubicBezTo>
                      <a:pt x="5946" y="2909"/>
                      <a:pt x="5833" y="1127"/>
                      <a:pt x="5797" y="513"/>
                    </a:cubicBezTo>
                    <a:cubicBezTo>
                      <a:pt x="5792" y="420"/>
                      <a:pt x="5786" y="356"/>
                      <a:pt x="5786" y="318"/>
                    </a:cubicBezTo>
                    <a:cubicBezTo>
                      <a:pt x="5786" y="165"/>
                      <a:pt x="5697" y="72"/>
                      <a:pt x="5575" y="21"/>
                    </a:cubicBezTo>
                    <a:cubicBezTo>
                      <a:pt x="5496" y="4"/>
                      <a:pt x="5411" y="1"/>
                      <a:pt x="5329" y="1"/>
                    </a:cubicBezTo>
                    <a:lnTo>
                      <a:pt x="3372" y="1"/>
                    </a:lnTo>
                    <a:cubicBezTo>
                      <a:pt x="2737" y="288"/>
                      <a:pt x="1871" y="523"/>
                      <a:pt x="1478" y="523"/>
                    </a:cubicBezTo>
                    <a:cubicBezTo>
                      <a:pt x="1365" y="523"/>
                      <a:pt x="1294" y="502"/>
                      <a:pt x="1273" y="465"/>
                    </a:cubicBezTo>
                    <a:cubicBezTo>
                      <a:pt x="1188" y="304"/>
                      <a:pt x="1212" y="148"/>
                      <a:pt x="1307" y="1"/>
                    </a:cubicBezTo>
                    <a:close/>
                  </a:path>
                </a:pathLst>
              </a:custGeom>
              <a:solidFill>
                <a:srgbClr val="D1B3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40"/>
              <p:cNvSpPr/>
              <p:nvPr/>
            </p:nvSpPr>
            <p:spPr>
              <a:xfrm flipH="1">
                <a:off x="2625391" y="2220992"/>
                <a:ext cx="200341" cy="48774"/>
              </a:xfrm>
              <a:custGeom>
                <a:rect b="b" l="l" r="r" t="t"/>
                <a:pathLst>
                  <a:path extrusionOk="0" h="837" w="3438">
                    <a:moveTo>
                      <a:pt x="3438" y="1"/>
                    </a:moveTo>
                    <a:lnTo>
                      <a:pt x="3438" y="1"/>
                    </a:lnTo>
                    <a:cubicBezTo>
                      <a:pt x="2370" y="206"/>
                      <a:pt x="1073" y="492"/>
                      <a:pt x="0" y="652"/>
                    </a:cubicBezTo>
                    <a:cubicBezTo>
                      <a:pt x="479" y="775"/>
                      <a:pt x="1079" y="836"/>
                      <a:pt x="1831" y="836"/>
                    </a:cubicBezTo>
                    <a:cubicBezTo>
                      <a:pt x="2015" y="836"/>
                      <a:pt x="2189" y="820"/>
                      <a:pt x="2352" y="786"/>
                    </a:cubicBezTo>
                    <a:cubicBezTo>
                      <a:pt x="2387" y="779"/>
                      <a:pt x="2414" y="768"/>
                      <a:pt x="2445" y="759"/>
                    </a:cubicBezTo>
                    <a:cubicBezTo>
                      <a:pt x="2379" y="683"/>
                      <a:pt x="2335" y="622"/>
                      <a:pt x="2315" y="598"/>
                    </a:cubicBezTo>
                    <a:cubicBezTo>
                      <a:pt x="2308" y="591"/>
                      <a:pt x="2305" y="587"/>
                      <a:pt x="2305" y="587"/>
                    </a:cubicBezTo>
                    <a:cubicBezTo>
                      <a:pt x="2302" y="584"/>
                      <a:pt x="2302" y="581"/>
                      <a:pt x="2305" y="578"/>
                    </a:cubicBezTo>
                    <a:lnTo>
                      <a:pt x="2308" y="574"/>
                    </a:lnTo>
                    <a:cubicBezTo>
                      <a:pt x="2311" y="574"/>
                      <a:pt x="2311" y="578"/>
                      <a:pt x="2311" y="578"/>
                    </a:cubicBezTo>
                    <a:cubicBezTo>
                      <a:pt x="2315" y="581"/>
                      <a:pt x="2318" y="584"/>
                      <a:pt x="2325" y="591"/>
                    </a:cubicBezTo>
                    <a:cubicBezTo>
                      <a:pt x="2329" y="598"/>
                      <a:pt x="2335" y="605"/>
                      <a:pt x="2343" y="615"/>
                    </a:cubicBezTo>
                    <a:cubicBezTo>
                      <a:pt x="2359" y="636"/>
                      <a:pt x="2384" y="666"/>
                      <a:pt x="2411" y="697"/>
                    </a:cubicBezTo>
                    <a:cubicBezTo>
                      <a:pt x="2424" y="714"/>
                      <a:pt x="2441" y="734"/>
                      <a:pt x="2458" y="755"/>
                    </a:cubicBezTo>
                    <a:cubicBezTo>
                      <a:pt x="2759" y="649"/>
                      <a:pt x="3018" y="485"/>
                      <a:pt x="3233" y="253"/>
                    </a:cubicBezTo>
                    <a:cubicBezTo>
                      <a:pt x="3308" y="174"/>
                      <a:pt x="3376" y="89"/>
                      <a:pt x="34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40"/>
              <p:cNvSpPr/>
              <p:nvPr/>
            </p:nvSpPr>
            <p:spPr>
              <a:xfrm flipH="1">
                <a:off x="2731389" y="1988252"/>
                <a:ext cx="127325" cy="30477"/>
              </a:xfrm>
              <a:custGeom>
                <a:rect b="b" l="l" r="r" t="t"/>
                <a:pathLst>
                  <a:path extrusionOk="0" h="523" w="2185">
                    <a:moveTo>
                      <a:pt x="119" y="1"/>
                    </a:moveTo>
                    <a:cubicBezTo>
                      <a:pt x="24" y="148"/>
                      <a:pt x="0" y="304"/>
                      <a:pt x="85" y="465"/>
                    </a:cubicBezTo>
                    <a:cubicBezTo>
                      <a:pt x="106" y="502"/>
                      <a:pt x="177" y="523"/>
                      <a:pt x="290" y="523"/>
                    </a:cubicBezTo>
                    <a:cubicBezTo>
                      <a:pt x="683" y="523"/>
                      <a:pt x="1549" y="288"/>
                      <a:pt x="2184" y="1"/>
                    </a:cubicBezTo>
                    <a:close/>
                  </a:path>
                </a:pathLst>
              </a:custGeom>
              <a:solidFill>
                <a:srgbClr val="03030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40"/>
              <p:cNvSpPr/>
              <p:nvPr/>
            </p:nvSpPr>
            <p:spPr>
              <a:xfrm flipH="1">
                <a:off x="2717054" y="2105613"/>
                <a:ext cx="68878" cy="34031"/>
              </a:xfrm>
              <a:custGeom>
                <a:rect b="b" l="l" r="r" t="t"/>
                <a:pathLst>
                  <a:path extrusionOk="0" h="584" w="1182">
                    <a:moveTo>
                      <a:pt x="1" y="1"/>
                    </a:moveTo>
                    <a:cubicBezTo>
                      <a:pt x="4" y="322"/>
                      <a:pt x="267" y="584"/>
                      <a:pt x="590" y="584"/>
                    </a:cubicBezTo>
                    <a:cubicBezTo>
                      <a:pt x="915" y="584"/>
                      <a:pt x="1178" y="322"/>
                      <a:pt x="11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40"/>
              <p:cNvSpPr/>
              <p:nvPr/>
            </p:nvSpPr>
            <p:spPr>
              <a:xfrm flipH="1">
                <a:off x="2682440" y="2254441"/>
                <a:ext cx="9207" cy="10780"/>
              </a:xfrm>
              <a:custGeom>
                <a:rect b="b" l="l" r="r" t="t"/>
                <a:pathLst>
                  <a:path extrusionOk="0" h="185" w="158">
                    <a:moveTo>
                      <a:pt x="7" y="0"/>
                    </a:moveTo>
                    <a:lnTo>
                      <a:pt x="4" y="4"/>
                    </a:lnTo>
                    <a:cubicBezTo>
                      <a:pt x="1" y="7"/>
                      <a:pt x="1" y="10"/>
                      <a:pt x="4" y="13"/>
                    </a:cubicBezTo>
                    <a:cubicBezTo>
                      <a:pt x="4" y="13"/>
                      <a:pt x="7" y="17"/>
                      <a:pt x="14" y="24"/>
                    </a:cubicBezTo>
                    <a:cubicBezTo>
                      <a:pt x="34" y="48"/>
                      <a:pt x="78" y="109"/>
                      <a:pt x="144" y="185"/>
                    </a:cubicBezTo>
                    <a:cubicBezTo>
                      <a:pt x="151" y="185"/>
                      <a:pt x="154" y="181"/>
                      <a:pt x="157" y="181"/>
                    </a:cubicBezTo>
                    <a:cubicBezTo>
                      <a:pt x="140" y="160"/>
                      <a:pt x="123" y="140"/>
                      <a:pt x="110" y="123"/>
                    </a:cubicBezTo>
                    <a:cubicBezTo>
                      <a:pt x="83" y="92"/>
                      <a:pt x="58" y="62"/>
                      <a:pt x="42" y="41"/>
                    </a:cubicBezTo>
                    <a:cubicBezTo>
                      <a:pt x="34" y="31"/>
                      <a:pt x="28" y="24"/>
                      <a:pt x="24" y="17"/>
                    </a:cubicBezTo>
                    <a:cubicBezTo>
                      <a:pt x="17" y="10"/>
                      <a:pt x="14" y="7"/>
                      <a:pt x="10" y="4"/>
                    </a:cubicBezTo>
                    <a:cubicBezTo>
                      <a:pt x="10" y="4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A96E4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" name="Google Shape;473;p40"/>
              <p:cNvSpPr/>
              <p:nvPr/>
            </p:nvSpPr>
            <p:spPr>
              <a:xfrm flipH="1">
                <a:off x="2706331" y="2104622"/>
                <a:ext cx="145856" cy="1049"/>
              </a:xfrm>
              <a:custGeom>
                <a:rect b="b" l="l" r="r" t="t"/>
                <a:pathLst>
                  <a:path extrusionOk="0" h="18" w="2503">
                    <a:moveTo>
                      <a:pt x="0" y="0"/>
                    </a:moveTo>
                    <a:lnTo>
                      <a:pt x="0" y="18"/>
                    </a:lnTo>
                    <a:lnTo>
                      <a:pt x="2502" y="18"/>
                    </a:lnTo>
                    <a:lnTo>
                      <a:pt x="2502" y="0"/>
                    </a:lnTo>
                    <a:close/>
                  </a:path>
                </a:pathLst>
              </a:custGeom>
              <a:solidFill>
                <a:srgbClr val="BF83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" name="Google Shape;474;p40"/>
              <p:cNvSpPr/>
              <p:nvPr/>
            </p:nvSpPr>
            <p:spPr>
              <a:xfrm flipH="1">
                <a:off x="2245454" y="1984873"/>
                <a:ext cx="285069" cy="296257"/>
              </a:xfrm>
              <a:custGeom>
                <a:rect b="b" l="l" r="r" t="t"/>
                <a:pathLst>
                  <a:path extrusionOk="0" h="5084" w="4892">
                    <a:moveTo>
                      <a:pt x="529" y="338"/>
                    </a:moveTo>
                    <a:cubicBezTo>
                      <a:pt x="1041" y="338"/>
                      <a:pt x="2008" y="362"/>
                      <a:pt x="2861" y="382"/>
                    </a:cubicBezTo>
                    <a:cubicBezTo>
                      <a:pt x="3533" y="400"/>
                      <a:pt x="4113" y="417"/>
                      <a:pt x="4343" y="417"/>
                    </a:cubicBezTo>
                    <a:cubicBezTo>
                      <a:pt x="4384" y="417"/>
                      <a:pt x="4404" y="431"/>
                      <a:pt x="4417" y="444"/>
                    </a:cubicBezTo>
                    <a:cubicBezTo>
                      <a:pt x="4551" y="591"/>
                      <a:pt x="4516" y="1168"/>
                      <a:pt x="4489" y="1629"/>
                    </a:cubicBezTo>
                    <a:cubicBezTo>
                      <a:pt x="4472" y="1865"/>
                      <a:pt x="4458" y="2110"/>
                      <a:pt x="4458" y="2339"/>
                    </a:cubicBezTo>
                    <a:cubicBezTo>
                      <a:pt x="4458" y="2585"/>
                      <a:pt x="4407" y="4725"/>
                      <a:pt x="2602" y="4749"/>
                    </a:cubicBezTo>
                    <a:cubicBezTo>
                      <a:pt x="2583" y="4749"/>
                      <a:pt x="2564" y="4750"/>
                      <a:pt x="2546" y="4750"/>
                    </a:cubicBezTo>
                    <a:cubicBezTo>
                      <a:pt x="1194" y="4750"/>
                      <a:pt x="545" y="4158"/>
                      <a:pt x="451" y="2840"/>
                    </a:cubicBezTo>
                    <a:cubicBezTo>
                      <a:pt x="341" y="1257"/>
                      <a:pt x="437" y="482"/>
                      <a:pt x="529" y="338"/>
                    </a:cubicBezTo>
                    <a:close/>
                    <a:moveTo>
                      <a:pt x="499" y="1"/>
                    </a:moveTo>
                    <a:cubicBezTo>
                      <a:pt x="444" y="1"/>
                      <a:pt x="369" y="18"/>
                      <a:pt x="297" y="96"/>
                    </a:cubicBezTo>
                    <a:cubicBezTo>
                      <a:pt x="1" y="420"/>
                      <a:pt x="58" y="1970"/>
                      <a:pt x="124" y="2865"/>
                    </a:cubicBezTo>
                    <a:cubicBezTo>
                      <a:pt x="229" y="4356"/>
                      <a:pt x="1021" y="5083"/>
                      <a:pt x="2550" y="5083"/>
                    </a:cubicBezTo>
                    <a:lnTo>
                      <a:pt x="2608" y="5083"/>
                    </a:lnTo>
                    <a:cubicBezTo>
                      <a:pt x="4216" y="5066"/>
                      <a:pt x="4789" y="3592"/>
                      <a:pt x="4789" y="2339"/>
                    </a:cubicBezTo>
                    <a:cubicBezTo>
                      <a:pt x="4789" y="2120"/>
                      <a:pt x="4803" y="1882"/>
                      <a:pt x="4817" y="1649"/>
                    </a:cubicBezTo>
                    <a:cubicBezTo>
                      <a:pt x="4858" y="1014"/>
                      <a:pt x="4892" y="468"/>
                      <a:pt x="4657" y="215"/>
                    </a:cubicBezTo>
                    <a:cubicBezTo>
                      <a:pt x="4578" y="127"/>
                      <a:pt x="4469" y="79"/>
                      <a:pt x="4343" y="79"/>
                    </a:cubicBezTo>
                    <a:cubicBezTo>
                      <a:pt x="4117" y="79"/>
                      <a:pt x="3540" y="65"/>
                      <a:pt x="2868" y="48"/>
                    </a:cubicBezTo>
                    <a:cubicBezTo>
                      <a:pt x="1994" y="28"/>
                      <a:pt x="1004" y="1"/>
                      <a:pt x="499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" name="Google Shape;475;p40"/>
              <p:cNvSpPr/>
              <p:nvPr/>
            </p:nvSpPr>
            <p:spPr>
              <a:xfrm flipH="1">
                <a:off x="2562282" y="1967974"/>
                <a:ext cx="397710" cy="321897"/>
              </a:xfrm>
              <a:custGeom>
                <a:rect b="b" l="l" r="r" t="t"/>
                <a:pathLst>
                  <a:path extrusionOk="0" h="5524" w="6825">
                    <a:moveTo>
                      <a:pt x="5725" y="304"/>
                    </a:moveTo>
                    <a:cubicBezTo>
                      <a:pt x="6005" y="304"/>
                      <a:pt x="6336" y="365"/>
                      <a:pt x="6336" y="666"/>
                    </a:cubicBezTo>
                    <a:cubicBezTo>
                      <a:pt x="6336" y="704"/>
                      <a:pt x="6342" y="768"/>
                      <a:pt x="6347" y="861"/>
                    </a:cubicBezTo>
                    <a:cubicBezTo>
                      <a:pt x="6388" y="1526"/>
                      <a:pt x="6514" y="3557"/>
                      <a:pt x="5537" y="4595"/>
                    </a:cubicBezTo>
                    <a:cubicBezTo>
                      <a:pt x="5148" y="5011"/>
                      <a:pt x="4612" y="5224"/>
                      <a:pt x="3950" y="5224"/>
                    </a:cubicBezTo>
                    <a:cubicBezTo>
                      <a:pt x="912" y="5224"/>
                      <a:pt x="300" y="4209"/>
                      <a:pt x="300" y="2574"/>
                    </a:cubicBezTo>
                    <a:lnTo>
                      <a:pt x="300" y="891"/>
                    </a:lnTo>
                    <a:cubicBezTo>
                      <a:pt x="300" y="461"/>
                      <a:pt x="594" y="304"/>
                      <a:pt x="782" y="304"/>
                    </a:cubicBezTo>
                    <a:close/>
                    <a:moveTo>
                      <a:pt x="782" y="1"/>
                    </a:moveTo>
                    <a:cubicBezTo>
                      <a:pt x="458" y="1"/>
                      <a:pt x="1" y="277"/>
                      <a:pt x="1" y="891"/>
                    </a:cubicBezTo>
                    <a:lnTo>
                      <a:pt x="1" y="2574"/>
                    </a:lnTo>
                    <a:cubicBezTo>
                      <a:pt x="1" y="4671"/>
                      <a:pt x="1144" y="5523"/>
                      <a:pt x="3950" y="5523"/>
                    </a:cubicBezTo>
                    <a:cubicBezTo>
                      <a:pt x="4701" y="5523"/>
                      <a:pt x="5309" y="5281"/>
                      <a:pt x="5759" y="4803"/>
                    </a:cubicBezTo>
                    <a:cubicBezTo>
                      <a:pt x="6824" y="3667"/>
                      <a:pt x="6691" y="1540"/>
                      <a:pt x="6646" y="840"/>
                    </a:cubicBezTo>
                    <a:cubicBezTo>
                      <a:pt x="6643" y="758"/>
                      <a:pt x="6640" y="700"/>
                      <a:pt x="6640" y="666"/>
                    </a:cubicBezTo>
                    <a:cubicBezTo>
                      <a:pt x="6640" y="250"/>
                      <a:pt x="6298" y="1"/>
                      <a:pt x="5725" y="1"/>
                    </a:cubicBez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" name="Google Shape;476;p40"/>
              <p:cNvSpPr/>
              <p:nvPr/>
            </p:nvSpPr>
            <p:spPr>
              <a:xfrm flipH="1">
                <a:off x="2242657" y="1987670"/>
                <a:ext cx="279941" cy="286118"/>
              </a:xfrm>
              <a:custGeom>
                <a:rect b="b" l="l" r="r" t="t"/>
                <a:pathLst>
                  <a:path extrusionOk="0" h="4910" w="4804">
                    <a:moveTo>
                      <a:pt x="520" y="328"/>
                    </a:moveTo>
                    <a:cubicBezTo>
                      <a:pt x="1021" y="328"/>
                      <a:pt x="1970" y="352"/>
                      <a:pt x="2810" y="372"/>
                    </a:cubicBezTo>
                    <a:cubicBezTo>
                      <a:pt x="3469" y="389"/>
                      <a:pt x="4043" y="403"/>
                      <a:pt x="4268" y="403"/>
                    </a:cubicBezTo>
                    <a:cubicBezTo>
                      <a:pt x="4305" y="403"/>
                      <a:pt x="4326" y="413"/>
                      <a:pt x="4339" y="430"/>
                    </a:cubicBezTo>
                    <a:cubicBezTo>
                      <a:pt x="4473" y="570"/>
                      <a:pt x="4435" y="1127"/>
                      <a:pt x="4407" y="1574"/>
                    </a:cubicBezTo>
                    <a:cubicBezTo>
                      <a:pt x="4394" y="1803"/>
                      <a:pt x="4380" y="2039"/>
                      <a:pt x="4380" y="2260"/>
                    </a:cubicBezTo>
                    <a:cubicBezTo>
                      <a:pt x="4380" y="2496"/>
                      <a:pt x="4330" y="4564"/>
                      <a:pt x="2558" y="4585"/>
                    </a:cubicBezTo>
                    <a:cubicBezTo>
                      <a:pt x="2538" y="4585"/>
                      <a:pt x="2518" y="4585"/>
                      <a:pt x="2498" y="4585"/>
                    </a:cubicBezTo>
                    <a:cubicBezTo>
                      <a:pt x="1173" y="4585"/>
                      <a:pt x="535" y="4013"/>
                      <a:pt x="445" y="2745"/>
                    </a:cubicBezTo>
                    <a:cubicBezTo>
                      <a:pt x="336" y="1212"/>
                      <a:pt x="427" y="468"/>
                      <a:pt x="520" y="328"/>
                    </a:cubicBezTo>
                    <a:close/>
                    <a:moveTo>
                      <a:pt x="489" y="0"/>
                    </a:moveTo>
                    <a:cubicBezTo>
                      <a:pt x="438" y="0"/>
                      <a:pt x="363" y="17"/>
                      <a:pt x="295" y="93"/>
                    </a:cubicBezTo>
                    <a:cubicBezTo>
                      <a:pt x="1" y="407"/>
                      <a:pt x="59" y="1905"/>
                      <a:pt x="120" y="2769"/>
                    </a:cubicBezTo>
                    <a:cubicBezTo>
                      <a:pt x="223" y="4210"/>
                      <a:pt x="1004" y="4909"/>
                      <a:pt x="2507" y="4909"/>
                    </a:cubicBezTo>
                    <a:lnTo>
                      <a:pt x="2561" y="4909"/>
                    </a:lnTo>
                    <a:cubicBezTo>
                      <a:pt x="4141" y="4892"/>
                      <a:pt x="4705" y="3472"/>
                      <a:pt x="4705" y="2260"/>
                    </a:cubicBezTo>
                    <a:cubicBezTo>
                      <a:pt x="4705" y="2048"/>
                      <a:pt x="4719" y="1817"/>
                      <a:pt x="4732" y="1595"/>
                    </a:cubicBezTo>
                    <a:cubicBezTo>
                      <a:pt x="4770" y="980"/>
                      <a:pt x="4804" y="451"/>
                      <a:pt x="4575" y="208"/>
                    </a:cubicBezTo>
                    <a:cubicBezTo>
                      <a:pt x="4497" y="123"/>
                      <a:pt x="4387" y="79"/>
                      <a:pt x="4268" y="79"/>
                    </a:cubicBezTo>
                    <a:cubicBezTo>
                      <a:pt x="4046" y="79"/>
                      <a:pt x="3476" y="62"/>
                      <a:pt x="2817" y="48"/>
                    </a:cubicBezTo>
                    <a:cubicBezTo>
                      <a:pt x="1960" y="27"/>
                      <a:pt x="987" y="0"/>
                      <a:pt x="489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" name="Google Shape;477;p40"/>
              <p:cNvSpPr/>
              <p:nvPr/>
            </p:nvSpPr>
            <p:spPr>
              <a:xfrm flipH="1">
                <a:off x="2554590" y="1970945"/>
                <a:ext cx="390484" cy="316128"/>
              </a:xfrm>
              <a:custGeom>
                <a:rect b="b" l="l" r="r" t="t"/>
                <a:pathLst>
                  <a:path extrusionOk="0" h="5425" w="6701">
                    <a:moveTo>
                      <a:pt x="5623" y="298"/>
                    </a:moveTo>
                    <a:cubicBezTo>
                      <a:pt x="5899" y="298"/>
                      <a:pt x="6223" y="359"/>
                      <a:pt x="6223" y="653"/>
                    </a:cubicBezTo>
                    <a:cubicBezTo>
                      <a:pt x="6223" y="690"/>
                      <a:pt x="6227" y="755"/>
                      <a:pt x="6234" y="843"/>
                    </a:cubicBezTo>
                    <a:cubicBezTo>
                      <a:pt x="6275" y="1499"/>
                      <a:pt x="6398" y="3493"/>
                      <a:pt x="5438" y="4513"/>
                    </a:cubicBezTo>
                    <a:cubicBezTo>
                      <a:pt x="5056" y="4919"/>
                      <a:pt x="4530" y="5127"/>
                      <a:pt x="3879" y="5127"/>
                    </a:cubicBezTo>
                    <a:cubicBezTo>
                      <a:pt x="895" y="5127"/>
                      <a:pt x="294" y="4131"/>
                      <a:pt x="294" y="2526"/>
                    </a:cubicBezTo>
                    <a:lnTo>
                      <a:pt x="294" y="871"/>
                    </a:lnTo>
                    <a:cubicBezTo>
                      <a:pt x="294" y="451"/>
                      <a:pt x="584" y="298"/>
                      <a:pt x="769" y="298"/>
                    </a:cubicBezTo>
                    <a:close/>
                    <a:moveTo>
                      <a:pt x="769" y="0"/>
                    </a:moveTo>
                    <a:cubicBezTo>
                      <a:pt x="447" y="0"/>
                      <a:pt x="0" y="270"/>
                      <a:pt x="0" y="871"/>
                    </a:cubicBezTo>
                    <a:lnTo>
                      <a:pt x="0" y="2526"/>
                    </a:lnTo>
                    <a:cubicBezTo>
                      <a:pt x="0" y="4585"/>
                      <a:pt x="1123" y="5425"/>
                      <a:pt x="3879" y="5425"/>
                    </a:cubicBezTo>
                    <a:cubicBezTo>
                      <a:pt x="4616" y="5425"/>
                      <a:pt x="5213" y="5186"/>
                      <a:pt x="5656" y="4715"/>
                    </a:cubicBezTo>
                    <a:cubicBezTo>
                      <a:pt x="6701" y="3602"/>
                      <a:pt x="6571" y="1510"/>
                      <a:pt x="6530" y="823"/>
                    </a:cubicBezTo>
                    <a:cubicBezTo>
                      <a:pt x="6524" y="744"/>
                      <a:pt x="6521" y="687"/>
                      <a:pt x="6521" y="653"/>
                    </a:cubicBezTo>
                    <a:cubicBezTo>
                      <a:pt x="6521" y="243"/>
                      <a:pt x="6186" y="0"/>
                      <a:pt x="5623" y="0"/>
                    </a:cubicBez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" name="Google Shape;478;p40"/>
              <p:cNvSpPr/>
              <p:nvPr/>
            </p:nvSpPr>
            <p:spPr>
              <a:xfrm flipH="1">
                <a:off x="2460480" y="2092851"/>
                <a:ext cx="85777" cy="108678"/>
              </a:xfrm>
              <a:custGeom>
                <a:rect b="b" l="l" r="r" t="t"/>
                <a:pathLst>
                  <a:path extrusionOk="0" h="1865" w="1472">
                    <a:moveTo>
                      <a:pt x="14" y="1"/>
                    </a:moveTo>
                    <a:lnTo>
                      <a:pt x="14" y="1"/>
                    </a:lnTo>
                    <a:cubicBezTo>
                      <a:pt x="0" y="72"/>
                      <a:pt x="57" y="1213"/>
                      <a:pt x="115" y="1213"/>
                    </a:cubicBezTo>
                    <a:cubicBezTo>
                      <a:pt x="115" y="1213"/>
                      <a:pt x="116" y="1213"/>
                      <a:pt x="117" y="1213"/>
                    </a:cubicBezTo>
                    <a:cubicBezTo>
                      <a:pt x="132" y="1206"/>
                      <a:pt x="198" y="1165"/>
                      <a:pt x="290" y="1117"/>
                    </a:cubicBezTo>
                    <a:lnTo>
                      <a:pt x="290" y="1117"/>
                    </a:lnTo>
                    <a:lnTo>
                      <a:pt x="14" y="1"/>
                    </a:lnTo>
                    <a:close/>
                    <a:moveTo>
                      <a:pt x="844" y="950"/>
                    </a:moveTo>
                    <a:cubicBezTo>
                      <a:pt x="651" y="950"/>
                      <a:pt x="437" y="1042"/>
                      <a:pt x="290" y="1117"/>
                    </a:cubicBezTo>
                    <a:lnTo>
                      <a:pt x="290" y="1117"/>
                    </a:lnTo>
                    <a:lnTo>
                      <a:pt x="475" y="1865"/>
                    </a:lnTo>
                    <a:cubicBezTo>
                      <a:pt x="475" y="1865"/>
                      <a:pt x="1472" y="1571"/>
                      <a:pt x="1196" y="1131"/>
                    </a:cubicBezTo>
                    <a:cubicBezTo>
                      <a:pt x="1110" y="997"/>
                      <a:pt x="983" y="950"/>
                      <a:pt x="844" y="950"/>
                    </a:cubicBezTo>
                    <a:close/>
                  </a:path>
                </a:pathLst>
              </a:custGeom>
              <a:solidFill>
                <a:srgbClr val="E396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" name="Google Shape;479;p40"/>
              <p:cNvSpPr/>
              <p:nvPr/>
            </p:nvSpPr>
            <p:spPr>
              <a:xfrm flipH="1">
                <a:off x="2473416" y="2092851"/>
                <a:ext cx="72433" cy="108853"/>
              </a:xfrm>
              <a:custGeom>
                <a:rect b="b" l="l" r="r" t="t"/>
                <a:pathLst>
                  <a:path extrusionOk="0" h="1868" w="1243">
                    <a:moveTo>
                      <a:pt x="1" y="1"/>
                    </a:moveTo>
                    <a:lnTo>
                      <a:pt x="1" y="45"/>
                    </a:lnTo>
                    <a:cubicBezTo>
                      <a:pt x="1" y="158"/>
                      <a:pt x="10" y="451"/>
                      <a:pt x="31" y="714"/>
                    </a:cubicBezTo>
                    <a:cubicBezTo>
                      <a:pt x="42" y="848"/>
                      <a:pt x="51" y="971"/>
                      <a:pt x="62" y="1063"/>
                    </a:cubicBezTo>
                    <a:cubicBezTo>
                      <a:pt x="69" y="1107"/>
                      <a:pt x="75" y="1148"/>
                      <a:pt x="83" y="1172"/>
                    </a:cubicBezTo>
                    <a:cubicBezTo>
                      <a:pt x="86" y="1186"/>
                      <a:pt x="89" y="1196"/>
                      <a:pt x="92" y="1203"/>
                    </a:cubicBezTo>
                    <a:cubicBezTo>
                      <a:pt x="92" y="1209"/>
                      <a:pt x="96" y="1209"/>
                      <a:pt x="96" y="1213"/>
                    </a:cubicBezTo>
                    <a:cubicBezTo>
                      <a:pt x="100" y="1217"/>
                      <a:pt x="103" y="1217"/>
                      <a:pt x="106" y="1217"/>
                    </a:cubicBezTo>
                    <a:lnTo>
                      <a:pt x="110" y="1217"/>
                    </a:lnTo>
                    <a:cubicBezTo>
                      <a:pt x="116" y="1217"/>
                      <a:pt x="127" y="1209"/>
                      <a:pt x="141" y="1199"/>
                    </a:cubicBezTo>
                    <a:cubicBezTo>
                      <a:pt x="192" y="1172"/>
                      <a:pt x="297" y="1110"/>
                      <a:pt x="423" y="1056"/>
                    </a:cubicBezTo>
                    <a:cubicBezTo>
                      <a:pt x="550" y="1001"/>
                      <a:pt x="700" y="954"/>
                      <a:pt x="837" y="954"/>
                    </a:cubicBezTo>
                    <a:cubicBezTo>
                      <a:pt x="973" y="954"/>
                      <a:pt x="1099" y="1001"/>
                      <a:pt x="1181" y="1135"/>
                    </a:cubicBezTo>
                    <a:cubicBezTo>
                      <a:pt x="1216" y="1189"/>
                      <a:pt x="1233" y="1237"/>
                      <a:pt x="1233" y="1288"/>
                    </a:cubicBezTo>
                    <a:cubicBezTo>
                      <a:pt x="1233" y="1373"/>
                      <a:pt x="1185" y="1452"/>
                      <a:pt x="1113" y="1524"/>
                    </a:cubicBezTo>
                    <a:cubicBezTo>
                      <a:pt x="1008" y="1626"/>
                      <a:pt x="844" y="1712"/>
                      <a:pt x="710" y="1770"/>
                    </a:cubicBezTo>
                    <a:cubicBezTo>
                      <a:pt x="642" y="1797"/>
                      <a:pt x="581" y="1820"/>
                      <a:pt x="540" y="1834"/>
                    </a:cubicBezTo>
                    <a:cubicBezTo>
                      <a:pt x="516" y="1844"/>
                      <a:pt x="499" y="1848"/>
                      <a:pt x="485" y="1852"/>
                    </a:cubicBezTo>
                    <a:cubicBezTo>
                      <a:pt x="475" y="1858"/>
                      <a:pt x="468" y="1858"/>
                      <a:pt x="468" y="1858"/>
                    </a:cubicBezTo>
                    <a:lnTo>
                      <a:pt x="472" y="1868"/>
                    </a:lnTo>
                    <a:cubicBezTo>
                      <a:pt x="472" y="1868"/>
                      <a:pt x="663" y="1814"/>
                      <a:pt x="853" y="1712"/>
                    </a:cubicBezTo>
                    <a:cubicBezTo>
                      <a:pt x="953" y="1660"/>
                      <a:pt x="1048" y="1602"/>
                      <a:pt x="1120" y="1530"/>
                    </a:cubicBezTo>
                    <a:cubicBezTo>
                      <a:pt x="1192" y="1458"/>
                      <a:pt x="1243" y="1376"/>
                      <a:pt x="1243" y="1288"/>
                    </a:cubicBezTo>
                    <a:cubicBezTo>
                      <a:pt x="1243" y="1237"/>
                      <a:pt x="1226" y="1182"/>
                      <a:pt x="1192" y="1127"/>
                    </a:cubicBezTo>
                    <a:cubicBezTo>
                      <a:pt x="1107" y="991"/>
                      <a:pt x="976" y="943"/>
                      <a:pt x="837" y="943"/>
                    </a:cubicBezTo>
                    <a:cubicBezTo>
                      <a:pt x="677" y="943"/>
                      <a:pt x="505" y="1008"/>
                      <a:pt x="366" y="1069"/>
                    </a:cubicBezTo>
                    <a:cubicBezTo>
                      <a:pt x="297" y="1104"/>
                      <a:pt x="236" y="1135"/>
                      <a:pt x="192" y="1162"/>
                    </a:cubicBezTo>
                    <a:cubicBezTo>
                      <a:pt x="168" y="1172"/>
                      <a:pt x="151" y="1182"/>
                      <a:pt x="137" y="1192"/>
                    </a:cubicBezTo>
                    <a:cubicBezTo>
                      <a:pt x="120" y="1199"/>
                      <a:pt x="110" y="1206"/>
                      <a:pt x="106" y="1206"/>
                    </a:cubicBezTo>
                    <a:cubicBezTo>
                      <a:pt x="103" y="1206"/>
                      <a:pt x="100" y="1199"/>
                      <a:pt x="100" y="1192"/>
                    </a:cubicBezTo>
                    <a:cubicBezTo>
                      <a:pt x="86" y="1159"/>
                      <a:pt x="75" y="1083"/>
                      <a:pt x="65" y="987"/>
                    </a:cubicBezTo>
                    <a:cubicBezTo>
                      <a:pt x="34" y="694"/>
                      <a:pt x="10" y="202"/>
                      <a:pt x="10" y="45"/>
                    </a:cubicBezTo>
                    <a:lnTo>
                      <a:pt x="1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26E4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" name="Google Shape;480;p40"/>
              <p:cNvSpPr/>
              <p:nvPr/>
            </p:nvSpPr>
            <p:spPr>
              <a:xfrm flipH="1">
                <a:off x="2946822" y="2104447"/>
                <a:ext cx="129132" cy="109436"/>
              </a:xfrm>
              <a:custGeom>
                <a:rect b="b" l="l" r="r" t="t"/>
                <a:pathLst>
                  <a:path extrusionOk="0" h="1878" w="2216">
                    <a:moveTo>
                      <a:pt x="2062" y="0"/>
                    </a:moveTo>
                    <a:lnTo>
                      <a:pt x="1" y="1382"/>
                    </a:lnTo>
                    <a:lnTo>
                      <a:pt x="236" y="1878"/>
                    </a:lnTo>
                    <a:lnTo>
                      <a:pt x="2216" y="260"/>
                    </a:lnTo>
                    <a:lnTo>
                      <a:pt x="2062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" name="Google Shape;481;p40"/>
              <p:cNvSpPr/>
              <p:nvPr/>
            </p:nvSpPr>
            <p:spPr>
              <a:xfrm flipH="1">
                <a:off x="2517937" y="2111207"/>
                <a:ext cx="55184" cy="1457"/>
              </a:xfrm>
              <a:custGeom>
                <a:rect b="b" l="l" r="r" t="t"/>
                <a:pathLst>
                  <a:path extrusionOk="0" h="25" w="947">
                    <a:moveTo>
                      <a:pt x="1" y="0"/>
                    </a:moveTo>
                    <a:lnTo>
                      <a:pt x="1" y="24"/>
                    </a:lnTo>
                    <a:lnTo>
                      <a:pt x="946" y="24"/>
                    </a:lnTo>
                    <a:lnTo>
                      <a:pt x="946" y="0"/>
                    </a:lnTo>
                    <a:close/>
                  </a:path>
                </a:pathLst>
              </a:custGeom>
              <a:solidFill>
                <a:srgbClr val="D6B24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40"/>
              <p:cNvSpPr/>
              <p:nvPr/>
            </p:nvSpPr>
            <p:spPr>
              <a:xfrm flipH="1">
                <a:off x="2507389" y="2102058"/>
                <a:ext cx="65731" cy="2214"/>
              </a:xfrm>
              <a:custGeom>
                <a:rect b="b" l="l" r="r" t="t"/>
                <a:pathLst>
                  <a:path extrusionOk="0" h="38" w="1128">
                    <a:moveTo>
                      <a:pt x="1" y="0"/>
                    </a:moveTo>
                    <a:lnTo>
                      <a:pt x="1" y="38"/>
                    </a:lnTo>
                    <a:lnTo>
                      <a:pt x="1127" y="38"/>
                    </a:lnTo>
                    <a:lnTo>
                      <a:pt x="1127" y="0"/>
                    </a:lnTo>
                    <a:close/>
                  </a:path>
                </a:pathLst>
              </a:custGeom>
              <a:solidFill>
                <a:srgbClr val="FAE07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40"/>
              <p:cNvSpPr/>
              <p:nvPr/>
            </p:nvSpPr>
            <p:spPr>
              <a:xfrm flipH="1">
                <a:off x="2254778" y="2007074"/>
                <a:ext cx="9498" cy="15442"/>
              </a:xfrm>
              <a:custGeom>
                <a:rect b="b" l="l" r="r" t="t"/>
                <a:pathLst>
                  <a:path extrusionOk="0" h="265" w="163">
                    <a:moveTo>
                      <a:pt x="9" y="1"/>
                    </a:moveTo>
                    <a:cubicBezTo>
                      <a:pt x="4" y="1"/>
                      <a:pt x="0" y="6"/>
                      <a:pt x="6" y="9"/>
                    </a:cubicBezTo>
                    <a:cubicBezTo>
                      <a:pt x="84" y="70"/>
                      <a:pt x="135" y="159"/>
                      <a:pt x="152" y="261"/>
                    </a:cubicBezTo>
                    <a:cubicBezTo>
                      <a:pt x="152" y="264"/>
                      <a:pt x="154" y="265"/>
                      <a:pt x="156" y="265"/>
                    </a:cubicBezTo>
                    <a:cubicBezTo>
                      <a:pt x="159" y="265"/>
                      <a:pt x="163" y="262"/>
                      <a:pt x="163" y="258"/>
                    </a:cubicBezTo>
                    <a:cubicBezTo>
                      <a:pt x="146" y="155"/>
                      <a:pt x="94" y="67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40"/>
              <p:cNvSpPr/>
              <p:nvPr/>
            </p:nvSpPr>
            <p:spPr>
              <a:xfrm flipH="1">
                <a:off x="2253379" y="2035803"/>
                <a:ext cx="699" cy="466"/>
              </a:xfrm>
              <a:custGeom>
                <a:rect b="b" l="l" r="r" t="t"/>
                <a:pathLst>
                  <a:path extrusionOk="0" h="8" w="12">
                    <a:moveTo>
                      <a:pt x="8" y="0"/>
                    </a:moveTo>
                    <a:cubicBezTo>
                      <a:pt x="1" y="0"/>
                      <a:pt x="1" y="7"/>
                      <a:pt x="8" y="7"/>
                    </a:cubicBezTo>
                    <a:cubicBezTo>
                      <a:pt x="12" y="7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40"/>
              <p:cNvSpPr/>
              <p:nvPr/>
            </p:nvSpPr>
            <p:spPr>
              <a:xfrm flipH="1">
                <a:off x="2522890" y="2097746"/>
                <a:ext cx="30302" cy="991"/>
              </a:xfrm>
              <a:custGeom>
                <a:rect b="b" l="l" r="r" t="t"/>
                <a:pathLst>
                  <a:path extrusionOk="0" h="17" w="520">
                    <a:moveTo>
                      <a:pt x="150" y="1"/>
                    </a:moveTo>
                    <a:cubicBezTo>
                      <a:pt x="103" y="1"/>
                      <a:pt x="55" y="1"/>
                      <a:pt x="7" y="2"/>
                    </a:cubicBezTo>
                    <a:cubicBezTo>
                      <a:pt x="0" y="2"/>
                      <a:pt x="0" y="13"/>
                      <a:pt x="7" y="13"/>
                    </a:cubicBezTo>
                    <a:cubicBezTo>
                      <a:pt x="76" y="11"/>
                      <a:pt x="145" y="11"/>
                      <a:pt x="215" y="11"/>
                    </a:cubicBezTo>
                    <a:cubicBezTo>
                      <a:pt x="313" y="11"/>
                      <a:pt x="412" y="12"/>
                      <a:pt x="513" y="16"/>
                    </a:cubicBezTo>
                    <a:cubicBezTo>
                      <a:pt x="519" y="16"/>
                      <a:pt x="519" y="6"/>
                      <a:pt x="513" y="6"/>
                    </a:cubicBezTo>
                    <a:cubicBezTo>
                      <a:pt x="390" y="3"/>
                      <a:pt x="270" y="1"/>
                      <a:pt x="1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40"/>
              <p:cNvSpPr/>
              <p:nvPr/>
            </p:nvSpPr>
            <p:spPr>
              <a:xfrm flipH="1">
                <a:off x="2571839" y="1986038"/>
                <a:ext cx="13519" cy="24183"/>
              </a:xfrm>
              <a:custGeom>
                <a:rect b="b" l="l" r="r" t="t"/>
                <a:pathLst>
                  <a:path extrusionOk="0" h="415" w="232">
                    <a:moveTo>
                      <a:pt x="7" y="0"/>
                    </a:moveTo>
                    <a:cubicBezTo>
                      <a:pt x="4" y="0"/>
                      <a:pt x="0" y="5"/>
                      <a:pt x="3" y="8"/>
                    </a:cubicBezTo>
                    <a:cubicBezTo>
                      <a:pt x="108" y="117"/>
                      <a:pt x="221" y="244"/>
                      <a:pt x="187" y="411"/>
                    </a:cubicBezTo>
                    <a:cubicBezTo>
                      <a:pt x="187" y="413"/>
                      <a:pt x="190" y="415"/>
                      <a:pt x="193" y="415"/>
                    </a:cubicBezTo>
                    <a:cubicBezTo>
                      <a:pt x="195" y="415"/>
                      <a:pt x="197" y="414"/>
                      <a:pt x="197" y="411"/>
                    </a:cubicBezTo>
                    <a:cubicBezTo>
                      <a:pt x="231" y="244"/>
                      <a:pt x="118" y="113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40"/>
              <p:cNvSpPr/>
              <p:nvPr/>
            </p:nvSpPr>
            <p:spPr>
              <a:xfrm flipH="1">
                <a:off x="2573412" y="2020885"/>
                <a:ext cx="874" cy="641"/>
              </a:xfrm>
              <a:custGeom>
                <a:rect b="b" l="l" r="r" t="t"/>
                <a:pathLst>
                  <a:path extrusionOk="0" h="11" w="15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40"/>
              <p:cNvSpPr/>
              <p:nvPr/>
            </p:nvSpPr>
            <p:spPr>
              <a:xfrm flipH="1">
                <a:off x="2306524" y="2043553"/>
                <a:ext cx="11538" cy="66489"/>
              </a:xfrm>
              <a:custGeom>
                <a:rect b="b" l="l" r="r" t="t"/>
                <a:pathLst>
                  <a:path extrusionOk="0" h="1141" w="198">
                    <a:moveTo>
                      <a:pt x="0" y="1"/>
                    </a:moveTo>
                    <a:lnTo>
                      <a:pt x="0" y="76"/>
                    </a:lnTo>
                    <a:cubicBezTo>
                      <a:pt x="41" y="151"/>
                      <a:pt x="72" y="236"/>
                      <a:pt x="92" y="322"/>
                    </a:cubicBezTo>
                    <a:cubicBezTo>
                      <a:pt x="160" y="581"/>
                      <a:pt x="160" y="854"/>
                      <a:pt x="144" y="1124"/>
                    </a:cubicBezTo>
                    <a:cubicBezTo>
                      <a:pt x="144" y="1134"/>
                      <a:pt x="154" y="1141"/>
                      <a:pt x="164" y="1141"/>
                    </a:cubicBezTo>
                    <a:cubicBezTo>
                      <a:pt x="171" y="1141"/>
                      <a:pt x="181" y="1134"/>
                      <a:pt x="181" y="1124"/>
                    </a:cubicBezTo>
                    <a:cubicBezTo>
                      <a:pt x="198" y="840"/>
                      <a:pt x="198" y="550"/>
                      <a:pt x="119" y="277"/>
                    </a:cubicBezTo>
                    <a:cubicBezTo>
                      <a:pt x="92" y="178"/>
                      <a:pt x="54" y="86"/>
                      <a:pt x="0" y="1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40"/>
              <p:cNvSpPr/>
              <p:nvPr/>
            </p:nvSpPr>
            <p:spPr>
              <a:xfrm flipH="1">
                <a:off x="2318004" y="2032015"/>
                <a:ext cx="13461" cy="15967"/>
              </a:xfrm>
              <a:custGeom>
                <a:rect b="b" l="l" r="r" t="t"/>
                <a:pathLst>
                  <a:path extrusionOk="0" h="274" w="231">
                    <a:moveTo>
                      <a:pt x="29" y="0"/>
                    </a:moveTo>
                    <a:cubicBezTo>
                      <a:pt x="12" y="0"/>
                      <a:pt x="1" y="24"/>
                      <a:pt x="18" y="35"/>
                    </a:cubicBezTo>
                    <a:cubicBezTo>
                      <a:pt x="111" y="96"/>
                      <a:pt x="179" y="178"/>
                      <a:pt x="230" y="274"/>
                    </a:cubicBezTo>
                    <a:lnTo>
                      <a:pt x="230" y="199"/>
                    </a:lnTo>
                    <a:cubicBezTo>
                      <a:pt x="179" y="120"/>
                      <a:pt x="117" y="55"/>
                      <a:pt x="39" y="4"/>
                    </a:cubicBezTo>
                    <a:cubicBezTo>
                      <a:pt x="35" y="0"/>
                      <a:pt x="32" y="0"/>
                      <a:pt x="29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40"/>
              <p:cNvSpPr/>
              <p:nvPr/>
            </p:nvSpPr>
            <p:spPr>
              <a:xfrm flipH="1">
                <a:off x="2304718" y="2143840"/>
                <a:ext cx="3030" cy="2214"/>
              </a:xfrm>
              <a:custGeom>
                <a:rect b="b" l="l" r="r" t="t"/>
                <a:pathLst>
                  <a:path extrusionOk="0" h="38" w="52">
                    <a:moveTo>
                      <a:pt x="28" y="0"/>
                    </a:moveTo>
                    <a:cubicBezTo>
                      <a:pt x="0" y="0"/>
                      <a:pt x="0" y="38"/>
                      <a:pt x="28" y="38"/>
                    </a:cubicBezTo>
                    <a:cubicBezTo>
                      <a:pt x="52" y="38"/>
                      <a:pt x="52" y="0"/>
                      <a:pt x="28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40"/>
              <p:cNvSpPr/>
              <p:nvPr/>
            </p:nvSpPr>
            <p:spPr>
              <a:xfrm flipH="1">
                <a:off x="2630694" y="2023449"/>
                <a:ext cx="24941" cy="78027"/>
              </a:xfrm>
              <a:custGeom>
                <a:rect b="b" l="l" r="r" t="t"/>
                <a:pathLst>
                  <a:path extrusionOk="0" h="1339" w="428">
                    <a:moveTo>
                      <a:pt x="24" y="1"/>
                    </a:moveTo>
                    <a:cubicBezTo>
                      <a:pt x="10" y="1"/>
                      <a:pt x="0" y="24"/>
                      <a:pt x="13" y="38"/>
                    </a:cubicBezTo>
                    <a:cubicBezTo>
                      <a:pt x="181" y="147"/>
                      <a:pt x="270" y="332"/>
                      <a:pt x="321" y="519"/>
                    </a:cubicBezTo>
                    <a:cubicBezTo>
                      <a:pt x="386" y="779"/>
                      <a:pt x="386" y="1056"/>
                      <a:pt x="372" y="1322"/>
                    </a:cubicBezTo>
                    <a:cubicBezTo>
                      <a:pt x="372" y="1335"/>
                      <a:pt x="379" y="1339"/>
                      <a:pt x="389" y="1339"/>
                    </a:cubicBezTo>
                    <a:cubicBezTo>
                      <a:pt x="399" y="1339"/>
                      <a:pt x="410" y="1335"/>
                      <a:pt x="410" y="1322"/>
                    </a:cubicBezTo>
                    <a:cubicBezTo>
                      <a:pt x="427" y="1042"/>
                      <a:pt x="423" y="749"/>
                      <a:pt x="349" y="475"/>
                    </a:cubicBezTo>
                    <a:cubicBezTo>
                      <a:pt x="294" y="291"/>
                      <a:pt x="198" y="114"/>
                      <a:pt x="34" y="4"/>
                    </a:cubicBezTo>
                    <a:cubicBezTo>
                      <a:pt x="31" y="1"/>
                      <a:pt x="27" y="1"/>
                      <a:pt x="24" y="1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40"/>
              <p:cNvSpPr/>
              <p:nvPr/>
            </p:nvSpPr>
            <p:spPr>
              <a:xfrm flipH="1">
                <a:off x="2629120" y="2135274"/>
                <a:ext cx="2855" cy="2273"/>
              </a:xfrm>
              <a:custGeom>
                <a:rect b="b" l="l" r="r" t="t"/>
                <a:pathLst>
                  <a:path extrusionOk="0" h="39" w="49">
                    <a:moveTo>
                      <a:pt x="24" y="0"/>
                    </a:moveTo>
                    <a:cubicBezTo>
                      <a:pt x="1" y="0"/>
                      <a:pt x="1" y="38"/>
                      <a:pt x="24" y="38"/>
                    </a:cubicBezTo>
                    <a:cubicBezTo>
                      <a:pt x="48" y="38"/>
                      <a:pt x="48" y="0"/>
                      <a:pt x="24" y="0"/>
                    </a:cubicBezTo>
                    <a:close/>
                  </a:path>
                </a:pathLst>
              </a:custGeom>
              <a:solidFill>
                <a:srgbClr val="EBDED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40"/>
              <p:cNvSpPr/>
              <p:nvPr/>
            </p:nvSpPr>
            <p:spPr>
              <a:xfrm flipH="1">
                <a:off x="3075896" y="2137430"/>
                <a:ext cx="159608" cy="47609"/>
              </a:xfrm>
              <a:custGeom>
                <a:rect b="b" l="l" r="r" t="t"/>
                <a:pathLst>
                  <a:path extrusionOk="0" h="817" w="2739">
                    <a:moveTo>
                      <a:pt x="509" y="1"/>
                    </a:moveTo>
                    <a:cubicBezTo>
                      <a:pt x="347" y="1"/>
                      <a:pt x="177" y="12"/>
                      <a:pt x="1" y="38"/>
                    </a:cubicBezTo>
                    <a:lnTo>
                      <a:pt x="130" y="598"/>
                    </a:lnTo>
                    <a:cubicBezTo>
                      <a:pt x="130" y="598"/>
                      <a:pt x="596" y="409"/>
                      <a:pt x="1237" y="409"/>
                    </a:cubicBezTo>
                    <a:cubicBezTo>
                      <a:pt x="1685" y="409"/>
                      <a:pt x="2219" y="502"/>
                      <a:pt x="2739" y="816"/>
                    </a:cubicBezTo>
                    <a:cubicBezTo>
                      <a:pt x="2739" y="816"/>
                      <a:pt x="1881" y="1"/>
                      <a:pt x="509" y="1"/>
                    </a:cubicBezTo>
                    <a:close/>
                  </a:path>
                </a:pathLst>
              </a:custGeom>
              <a:solidFill>
                <a:srgbClr val="A57D5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40"/>
              <p:cNvSpPr/>
              <p:nvPr/>
            </p:nvSpPr>
            <p:spPr>
              <a:xfrm flipH="1">
                <a:off x="3176998" y="3230503"/>
                <a:ext cx="197777" cy="26048"/>
              </a:xfrm>
              <a:custGeom>
                <a:rect b="b" l="l" r="r" t="t"/>
                <a:pathLst>
                  <a:path extrusionOk="0" h="447" w="3394">
                    <a:moveTo>
                      <a:pt x="1774" y="1"/>
                    </a:moveTo>
                    <a:cubicBezTo>
                      <a:pt x="1405" y="1"/>
                      <a:pt x="1037" y="38"/>
                      <a:pt x="677" y="140"/>
                    </a:cubicBezTo>
                    <a:cubicBezTo>
                      <a:pt x="448" y="202"/>
                      <a:pt x="226" y="294"/>
                      <a:pt x="21" y="410"/>
                    </a:cubicBezTo>
                    <a:cubicBezTo>
                      <a:pt x="1" y="419"/>
                      <a:pt x="13" y="446"/>
                      <a:pt x="30" y="446"/>
                    </a:cubicBezTo>
                    <a:cubicBezTo>
                      <a:pt x="33" y="446"/>
                      <a:pt x="36" y="446"/>
                      <a:pt x="38" y="444"/>
                    </a:cubicBezTo>
                    <a:cubicBezTo>
                      <a:pt x="573" y="139"/>
                      <a:pt x="1177" y="40"/>
                      <a:pt x="1782" y="40"/>
                    </a:cubicBezTo>
                    <a:cubicBezTo>
                      <a:pt x="2042" y="40"/>
                      <a:pt x="2302" y="58"/>
                      <a:pt x="2558" y="86"/>
                    </a:cubicBezTo>
                    <a:cubicBezTo>
                      <a:pt x="2827" y="117"/>
                      <a:pt x="3093" y="154"/>
                      <a:pt x="3360" y="195"/>
                    </a:cubicBezTo>
                    <a:cubicBezTo>
                      <a:pt x="3361" y="195"/>
                      <a:pt x="3362" y="195"/>
                      <a:pt x="3363" y="195"/>
                    </a:cubicBezTo>
                    <a:cubicBezTo>
                      <a:pt x="3384" y="195"/>
                      <a:pt x="3393" y="161"/>
                      <a:pt x="3370" y="158"/>
                    </a:cubicBezTo>
                    <a:cubicBezTo>
                      <a:pt x="2844" y="79"/>
                      <a:pt x="2307" y="1"/>
                      <a:pt x="17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40"/>
              <p:cNvSpPr/>
              <p:nvPr/>
            </p:nvSpPr>
            <p:spPr>
              <a:xfrm flipH="1">
                <a:off x="3152524" y="3015419"/>
                <a:ext cx="141660" cy="26223"/>
              </a:xfrm>
              <a:custGeom>
                <a:rect b="b" l="l" r="r" t="t"/>
                <a:pathLst>
                  <a:path extrusionOk="0" h="450" w="2431">
                    <a:moveTo>
                      <a:pt x="990" y="1"/>
                    </a:moveTo>
                    <a:cubicBezTo>
                      <a:pt x="660" y="1"/>
                      <a:pt x="330" y="62"/>
                      <a:pt x="21" y="186"/>
                    </a:cubicBezTo>
                    <a:cubicBezTo>
                      <a:pt x="0" y="195"/>
                      <a:pt x="5" y="228"/>
                      <a:pt x="23" y="228"/>
                    </a:cubicBezTo>
                    <a:cubicBezTo>
                      <a:pt x="26" y="228"/>
                      <a:pt x="28" y="228"/>
                      <a:pt x="31" y="227"/>
                    </a:cubicBezTo>
                    <a:cubicBezTo>
                      <a:pt x="337" y="104"/>
                      <a:pt x="665" y="43"/>
                      <a:pt x="992" y="43"/>
                    </a:cubicBezTo>
                    <a:cubicBezTo>
                      <a:pt x="1482" y="43"/>
                      <a:pt x="1972" y="179"/>
                      <a:pt x="2390" y="445"/>
                    </a:cubicBezTo>
                    <a:cubicBezTo>
                      <a:pt x="2394" y="448"/>
                      <a:pt x="2398" y="450"/>
                      <a:pt x="2402" y="450"/>
                    </a:cubicBezTo>
                    <a:cubicBezTo>
                      <a:pt x="2420" y="450"/>
                      <a:pt x="2430" y="422"/>
                      <a:pt x="2410" y="411"/>
                    </a:cubicBezTo>
                    <a:cubicBezTo>
                      <a:pt x="1987" y="140"/>
                      <a:pt x="1489" y="1"/>
                      <a:pt x="990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40"/>
              <p:cNvSpPr/>
              <p:nvPr/>
            </p:nvSpPr>
            <p:spPr>
              <a:xfrm flipH="1">
                <a:off x="3148153" y="3065475"/>
                <a:ext cx="128549" cy="52270"/>
              </a:xfrm>
              <a:custGeom>
                <a:rect b="b" l="l" r="r" t="t"/>
                <a:pathLst>
                  <a:path extrusionOk="0" h="897" w="2206">
                    <a:moveTo>
                      <a:pt x="212" y="1"/>
                    </a:moveTo>
                    <a:cubicBezTo>
                      <a:pt x="151" y="1"/>
                      <a:pt x="90" y="4"/>
                      <a:pt x="28" y="10"/>
                    </a:cubicBezTo>
                    <a:cubicBezTo>
                      <a:pt x="2" y="13"/>
                      <a:pt x="1" y="51"/>
                      <a:pt x="25" y="51"/>
                    </a:cubicBezTo>
                    <a:cubicBezTo>
                      <a:pt x="26" y="51"/>
                      <a:pt x="27" y="51"/>
                      <a:pt x="28" y="51"/>
                    </a:cubicBezTo>
                    <a:cubicBezTo>
                      <a:pt x="90" y="45"/>
                      <a:pt x="150" y="42"/>
                      <a:pt x="210" y="42"/>
                    </a:cubicBezTo>
                    <a:cubicBezTo>
                      <a:pt x="943" y="42"/>
                      <a:pt x="1584" y="483"/>
                      <a:pt x="2165" y="894"/>
                    </a:cubicBezTo>
                    <a:cubicBezTo>
                      <a:pt x="2169" y="896"/>
                      <a:pt x="2172" y="897"/>
                      <a:pt x="2176" y="897"/>
                    </a:cubicBezTo>
                    <a:cubicBezTo>
                      <a:pt x="2194" y="897"/>
                      <a:pt x="2206" y="871"/>
                      <a:pt x="2185" y="856"/>
                    </a:cubicBezTo>
                    <a:cubicBezTo>
                      <a:pt x="1602" y="443"/>
                      <a:pt x="951" y="1"/>
                      <a:pt x="212" y="1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40"/>
              <p:cNvSpPr/>
              <p:nvPr/>
            </p:nvSpPr>
            <p:spPr>
              <a:xfrm flipH="1">
                <a:off x="2398944" y="1814659"/>
                <a:ext cx="105998" cy="100170"/>
              </a:xfrm>
              <a:custGeom>
                <a:rect b="b" l="l" r="r" t="t"/>
                <a:pathLst>
                  <a:path extrusionOk="0" h="1719" w="1819">
                    <a:moveTo>
                      <a:pt x="31" y="1"/>
                    </a:moveTo>
                    <a:cubicBezTo>
                      <a:pt x="12" y="1"/>
                      <a:pt x="1" y="28"/>
                      <a:pt x="19" y="37"/>
                    </a:cubicBezTo>
                    <a:cubicBezTo>
                      <a:pt x="742" y="406"/>
                      <a:pt x="1552" y="863"/>
                      <a:pt x="1777" y="1706"/>
                    </a:cubicBezTo>
                    <a:cubicBezTo>
                      <a:pt x="1780" y="1714"/>
                      <a:pt x="1787" y="1718"/>
                      <a:pt x="1795" y="1718"/>
                    </a:cubicBezTo>
                    <a:cubicBezTo>
                      <a:pt x="1807" y="1718"/>
                      <a:pt x="1818" y="1710"/>
                      <a:pt x="1815" y="1696"/>
                    </a:cubicBezTo>
                    <a:cubicBezTo>
                      <a:pt x="1585" y="842"/>
                      <a:pt x="770" y="379"/>
                      <a:pt x="39" y="3"/>
                    </a:cubicBezTo>
                    <a:cubicBezTo>
                      <a:pt x="36" y="1"/>
                      <a:pt x="33" y="1"/>
                      <a:pt x="31" y="1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40"/>
              <p:cNvSpPr/>
              <p:nvPr/>
            </p:nvSpPr>
            <p:spPr>
              <a:xfrm flipH="1">
                <a:off x="2542411" y="1779812"/>
                <a:ext cx="2855" cy="2214"/>
              </a:xfrm>
              <a:custGeom>
                <a:rect b="b" l="l" r="r" t="t"/>
                <a:pathLst>
                  <a:path extrusionOk="0" h="38" w="49">
                    <a:moveTo>
                      <a:pt x="24" y="0"/>
                    </a:moveTo>
                    <a:cubicBezTo>
                      <a:pt x="0" y="0"/>
                      <a:pt x="0" y="38"/>
                      <a:pt x="24" y="38"/>
                    </a:cubicBezTo>
                    <a:cubicBezTo>
                      <a:pt x="49" y="38"/>
                      <a:pt x="49" y="0"/>
                      <a:pt x="24" y="0"/>
                    </a:cubicBezTo>
                    <a:close/>
                  </a:path>
                </a:pathLst>
              </a:custGeom>
              <a:solidFill>
                <a:srgbClr val="E2B5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40"/>
              <p:cNvSpPr/>
              <p:nvPr/>
            </p:nvSpPr>
            <p:spPr>
              <a:xfrm flipH="1">
                <a:off x="2286536" y="2935644"/>
                <a:ext cx="81873" cy="296898"/>
              </a:xfrm>
              <a:custGeom>
                <a:rect b="b" l="l" r="r" t="t"/>
                <a:pathLst>
                  <a:path extrusionOk="0" h="5095" w="1405">
                    <a:moveTo>
                      <a:pt x="26" y="0"/>
                    </a:moveTo>
                    <a:cubicBezTo>
                      <a:pt x="14" y="0"/>
                      <a:pt x="1" y="11"/>
                      <a:pt x="7" y="26"/>
                    </a:cubicBezTo>
                    <a:cubicBezTo>
                      <a:pt x="424" y="1319"/>
                      <a:pt x="792" y="2630"/>
                      <a:pt x="1106" y="3951"/>
                    </a:cubicBezTo>
                    <a:cubicBezTo>
                      <a:pt x="1195" y="4327"/>
                      <a:pt x="1281" y="4702"/>
                      <a:pt x="1362" y="5081"/>
                    </a:cubicBezTo>
                    <a:cubicBezTo>
                      <a:pt x="1364" y="5090"/>
                      <a:pt x="1371" y="5095"/>
                      <a:pt x="1378" y="5095"/>
                    </a:cubicBezTo>
                    <a:cubicBezTo>
                      <a:pt x="1390" y="5095"/>
                      <a:pt x="1404" y="5084"/>
                      <a:pt x="1400" y="5068"/>
                    </a:cubicBezTo>
                    <a:cubicBezTo>
                      <a:pt x="1117" y="3740"/>
                      <a:pt x="778" y="2422"/>
                      <a:pt x="389" y="1118"/>
                    </a:cubicBezTo>
                    <a:cubicBezTo>
                      <a:pt x="280" y="749"/>
                      <a:pt x="164" y="381"/>
                      <a:pt x="45" y="15"/>
                    </a:cubicBezTo>
                    <a:cubicBezTo>
                      <a:pt x="42" y="5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rgbClr val="DB83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" name="Google Shape;500;p40"/>
              <p:cNvSpPr/>
              <p:nvPr/>
            </p:nvSpPr>
            <p:spPr>
              <a:xfrm flipH="1">
                <a:off x="2327968" y="2354028"/>
                <a:ext cx="23775" cy="255000"/>
              </a:xfrm>
              <a:custGeom>
                <a:rect b="b" l="l" r="r" t="t"/>
                <a:pathLst>
                  <a:path extrusionOk="0" h="4376" w="408">
                    <a:moveTo>
                      <a:pt x="259" y="0"/>
                    </a:moveTo>
                    <a:cubicBezTo>
                      <a:pt x="249" y="0"/>
                      <a:pt x="240" y="6"/>
                      <a:pt x="240" y="18"/>
                    </a:cubicBezTo>
                    <a:cubicBezTo>
                      <a:pt x="322" y="1148"/>
                      <a:pt x="407" y="2295"/>
                      <a:pt x="226" y="3418"/>
                    </a:cubicBezTo>
                    <a:cubicBezTo>
                      <a:pt x="175" y="3735"/>
                      <a:pt x="103" y="4047"/>
                      <a:pt x="5" y="4354"/>
                    </a:cubicBezTo>
                    <a:cubicBezTo>
                      <a:pt x="1" y="4368"/>
                      <a:pt x="12" y="4376"/>
                      <a:pt x="23" y="4376"/>
                    </a:cubicBezTo>
                    <a:cubicBezTo>
                      <a:pt x="31" y="4376"/>
                      <a:pt x="39" y="4372"/>
                      <a:pt x="42" y="4364"/>
                    </a:cubicBezTo>
                    <a:cubicBezTo>
                      <a:pt x="387" y="3275"/>
                      <a:pt x="404" y="2117"/>
                      <a:pt x="342" y="987"/>
                    </a:cubicBezTo>
                    <a:cubicBezTo>
                      <a:pt x="325" y="663"/>
                      <a:pt x="301" y="343"/>
                      <a:pt x="278" y="18"/>
                    </a:cubicBezTo>
                    <a:cubicBezTo>
                      <a:pt x="278" y="6"/>
                      <a:pt x="268" y="0"/>
                      <a:pt x="259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" name="Google Shape;501;p40"/>
              <p:cNvSpPr/>
              <p:nvPr/>
            </p:nvSpPr>
            <p:spPr>
              <a:xfrm flipH="1">
                <a:off x="2290790" y="2722542"/>
                <a:ext cx="48541" cy="47900"/>
              </a:xfrm>
              <a:custGeom>
                <a:rect b="b" l="l" r="r" t="t"/>
                <a:pathLst>
                  <a:path extrusionOk="0" h="822" w="833">
                    <a:moveTo>
                      <a:pt x="622" y="0"/>
                    </a:moveTo>
                    <a:cubicBezTo>
                      <a:pt x="611" y="0"/>
                      <a:pt x="597" y="13"/>
                      <a:pt x="604" y="30"/>
                    </a:cubicBezTo>
                    <a:cubicBezTo>
                      <a:pt x="689" y="221"/>
                      <a:pt x="795" y="508"/>
                      <a:pt x="614" y="679"/>
                    </a:cubicBezTo>
                    <a:cubicBezTo>
                      <a:pt x="529" y="760"/>
                      <a:pt x="412" y="784"/>
                      <a:pt x="294" y="784"/>
                    </a:cubicBezTo>
                    <a:cubicBezTo>
                      <a:pt x="204" y="784"/>
                      <a:pt x="113" y="770"/>
                      <a:pt x="34" y="757"/>
                    </a:cubicBezTo>
                    <a:cubicBezTo>
                      <a:pt x="33" y="757"/>
                      <a:pt x="32" y="757"/>
                      <a:pt x="31" y="757"/>
                    </a:cubicBezTo>
                    <a:cubicBezTo>
                      <a:pt x="9" y="757"/>
                      <a:pt x="1" y="791"/>
                      <a:pt x="24" y="795"/>
                    </a:cubicBezTo>
                    <a:cubicBezTo>
                      <a:pt x="105" y="808"/>
                      <a:pt x="197" y="822"/>
                      <a:pt x="288" y="822"/>
                    </a:cubicBezTo>
                    <a:cubicBezTo>
                      <a:pt x="424" y="822"/>
                      <a:pt x="558" y="792"/>
                      <a:pt x="652" y="692"/>
                    </a:cubicBezTo>
                    <a:cubicBezTo>
                      <a:pt x="832" y="504"/>
                      <a:pt x="727" y="217"/>
                      <a:pt x="635" y="9"/>
                    </a:cubicBezTo>
                    <a:cubicBezTo>
                      <a:pt x="633" y="3"/>
                      <a:pt x="628" y="0"/>
                      <a:pt x="622" y="0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" name="Google Shape;502;p40"/>
              <p:cNvSpPr/>
              <p:nvPr/>
            </p:nvSpPr>
            <p:spPr>
              <a:xfrm flipH="1">
                <a:off x="2454653" y="2790080"/>
                <a:ext cx="184607" cy="57107"/>
              </a:xfrm>
              <a:custGeom>
                <a:rect b="b" l="l" r="r" t="t"/>
                <a:pathLst>
                  <a:path extrusionOk="0" h="980" w="3168">
                    <a:moveTo>
                      <a:pt x="3146" y="1"/>
                    </a:moveTo>
                    <a:cubicBezTo>
                      <a:pt x="3139" y="1"/>
                      <a:pt x="3132" y="5"/>
                      <a:pt x="3129" y="14"/>
                    </a:cubicBezTo>
                    <a:cubicBezTo>
                      <a:pt x="3003" y="404"/>
                      <a:pt x="2696" y="717"/>
                      <a:pt x="2313" y="861"/>
                    </a:cubicBezTo>
                    <a:cubicBezTo>
                      <a:pt x="2160" y="918"/>
                      <a:pt x="2004" y="941"/>
                      <a:pt x="1846" y="941"/>
                    </a:cubicBezTo>
                    <a:cubicBezTo>
                      <a:pt x="1788" y="941"/>
                      <a:pt x="1730" y="938"/>
                      <a:pt x="1672" y="933"/>
                    </a:cubicBezTo>
                    <a:cubicBezTo>
                      <a:pt x="1405" y="912"/>
                      <a:pt x="1142" y="865"/>
                      <a:pt x="887" y="813"/>
                    </a:cubicBezTo>
                    <a:cubicBezTo>
                      <a:pt x="597" y="755"/>
                      <a:pt x="313" y="684"/>
                      <a:pt x="33" y="599"/>
                    </a:cubicBezTo>
                    <a:cubicBezTo>
                      <a:pt x="31" y="598"/>
                      <a:pt x="29" y="598"/>
                      <a:pt x="27" y="598"/>
                    </a:cubicBezTo>
                    <a:cubicBezTo>
                      <a:pt x="8" y="598"/>
                      <a:pt x="1" y="629"/>
                      <a:pt x="23" y="635"/>
                    </a:cubicBezTo>
                    <a:cubicBezTo>
                      <a:pt x="545" y="793"/>
                      <a:pt x="1088" y="912"/>
                      <a:pt x="1631" y="967"/>
                    </a:cubicBezTo>
                    <a:cubicBezTo>
                      <a:pt x="1703" y="975"/>
                      <a:pt x="1776" y="979"/>
                      <a:pt x="1848" y="979"/>
                    </a:cubicBezTo>
                    <a:cubicBezTo>
                      <a:pt x="2004" y="979"/>
                      <a:pt x="2157" y="959"/>
                      <a:pt x="2307" y="906"/>
                    </a:cubicBezTo>
                    <a:cubicBezTo>
                      <a:pt x="2494" y="837"/>
                      <a:pt x="2665" y="728"/>
                      <a:pt x="2809" y="591"/>
                    </a:cubicBezTo>
                    <a:cubicBezTo>
                      <a:pt x="2973" y="435"/>
                      <a:pt x="3096" y="240"/>
                      <a:pt x="3164" y="25"/>
                    </a:cubicBezTo>
                    <a:cubicBezTo>
                      <a:pt x="3167" y="10"/>
                      <a:pt x="3157" y="1"/>
                      <a:pt x="3146" y="1"/>
                    </a:cubicBezTo>
                    <a:close/>
                  </a:path>
                </a:pathLst>
              </a:custGeom>
              <a:solidFill>
                <a:srgbClr val="2B52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" name="Google Shape;503;p40"/>
              <p:cNvSpPr/>
              <p:nvPr/>
            </p:nvSpPr>
            <p:spPr>
              <a:xfrm flipH="1" rot="10800000">
                <a:off x="1763789" y="1537450"/>
                <a:ext cx="2272500" cy="2272500"/>
              </a:xfrm>
              <a:prstGeom prst="ellipse">
                <a:avLst/>
              </a:prstGeom>
              <a:gradFill>
                <a:gsLst>
                  <a:gs pos="0">
                    <a:srgbClr val="645CA7">
                      <a:alpha val="76470"/>
                    </a:srgbClr>
                  </a:gs>
                  <a:gs pos="100000">
                    <a:srgbClr val="D77EAD">
                      <a:alpha val="7647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" name="Google Shape;504;p40"/>
              <p:cNvSpPr/>
              <p:nvPr/>
            </p:nvSpPr>
            <p:spPr>
              <a:xfrm flipH="1">
                <a:off x="3691588" y="2990725"/>
                <a:ext cx="62400" cy="6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" name="Google Shape;505;p40"/>
              <p:cNvSpPr/>
              <p:nvPr/>
            </p:nvSpPr>
            <p:spPr>
              <a:xfrm flipH="1">
                <a:off x="2239863" y="2199450"/>
                <a:ext cx="62400" cy="6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" name="Google Shape;506;p40"/>
              <p:cNvSpPr/>
              <p:nvPr/>
            </p:nvSpPr>
            <p:spPr>
              <a:xfrm flipH="1">
                <a:off x="3561113" y="3020813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" name="Google Shape;507;p40"/>
              <p:cNvSpPr/>
              <p:nvPr/>
            </p:nvSpPr>
            <p:spPr>
              <a:xfrm flipH="1">
                <a:off x="3239338" y="2432263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" name="Google Shape;508;p40"/>
              <p:cNvSpPr/>
              <p:nvPr/>
            </p:nvSpPr>
            <p:spPr>
              <a:xfrm flipH="1">
                <a:off x="3467413" y="2506200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40"/>
              <p:cNvSpPr/>
              <p:nvPr/>
            </p:nvSpPr>
            <p:spPr>
              <a:xfrm flipH="1">
                <a:off x="3581538" y="2288625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40"/>
              <p:cNvSpPr/>
              <p:nvPr/>
            </p:nvSpPr>
            <p:spPr>
              <a:xfrm flipH="1">
                <a:off x="2627713" y="2877150"/>
                <a:ext cx="62400" cy="62400"/>
              </a:xfrm>
              <a:prstGeom prst="ellipse">
                <a:avLst/>
              </a:pr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" name="Google Shape;511;p40"/>
              <p:cNvSpPr/>
              <p:nvPr/>
            </p:nvSpPr>
            <p:spPr>
              <a:xfrm flipH="1">
                <a:off x="3953438" y="2521188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" name="Google Shape;512;p40"/>
              <p:cNvSpPr/>
              <p:nvPr/>
            </p:nvSpPr>
            <p:spPr>
              <a:xfrm flipH="1">
                <a:off x="2524388" y="2568588"/>
                <a:ext cx="32400" cy="32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40"/>
              <p:cNvSpPr/>
              <p:nvPr/>
            </p:nvSpPr>
            <p:spPr>
              <a:xfrm flipH="1">
                <a:off x="2161391" y="1931292"/>
                <a:ext cx="1926775" cy="1422570"/>
              </a:xfrm>
              <a:custGeom>
                <a:rect b="b" l="l" r="r" t="t"/>
                <a:pathLst>
                  <a:path extrusionOk="0" h="15577" w="21098">
                    <a:moveTo>
                      <a:pt x="1074" y="0"/>
                    </a:moveTo>
                    <a:lnTo>
                      <a:pt x="295" y="468"/>
                    </a:lnTo>
                    <a:cubicBezTo>
                      <a:pt x="295" y="468"/>
                      <a:pt x="1" y="7414"/>
                      <a:pt x="7135" y="7414"/>
                    </a:cubicBezTo>
                    <a:cubicBezTo>
                      <a:pt x="7482" y="7414"/>
                      <a:pt x="7848" y="7398"/>
                      <a:pt x="8232" y="7363"/>
                    </a:cubicBezTo>
                    <a:lnTo>
                      <a:pt x="8232" y="7363"/>
                    </a:lnTo>
                    <a:cubicBezTo>
                      <a:pt x="8232" y="7363"/>
                      <a:pt x="5712" y="12159"/>
                      <a:pt x="5712" y="15576"/>
                    </a:cubicBezTo>
                    <a:lnTo>
                      <a:pt x="20920" y="15576"/>
                    </a:lnTo>
                    <a:cubicBezTo>
                      <a:pt x="20988" y="15576"/>
                      <a:pt x="21097" y="6957"/>
                      <a:pt x="14482" y="5557"/>
                    </a:cubicBezTo>
                    <a:lnTo>
                      <a:pt x="11772" y="4957"/>
                    </a:lnTo>
                    <a:cubicBezTo>
                      <a:pt x="7423" y="4909"/>
                      <a:pt x="2688" y="3618"/>
                      <a:pt x="1074" y="0"/>
                    </a:cubicBezTo>
                    <a:close/>
                  </a:path>
                </a:pathLst>
              </a:custGeom>
              <a:solidFill>
                <a:srgbClr val="D77EA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" name="Google Shape;514;p40"/>
              <p:cNvSpPr/>
              <p:nvPr/>
            </p:nvSpPr>
            <p:spPr>
              <a:xfrm flipH="1">
                <a:off x="3268067" y="1922930"/>
                <a:ext cx="848135" cy="764390"/>
              </a:xfrm>
              <a:custGeom>
                <a:rect b="b" l="l" r="r" t="t"/>
                <a:pathLst>
                  <a:path extrusionOk="0" h="8370" w="9287">
                    <a:moveTo>
                      <a:pt x="612" y="1"/>
                    </a:moveTo>
                    <a:lnTo>
                      <a:pt x="612" y="1"/>
                    </a:lnTo>
                    <a:cubicBezTo>
                      <a:pt x="0" y="7151"/>
                      <a:pt x="3401" y="8369"/>
                      <a:pt x="5790" y="8369"/>
                    </a:cubicBezTo>
                    <a:cubicBezTo>
                      <a:pt x="7025" y="8369"/>
                      <a:pt x="7989" y="8044"/>
                      <a:pt x="7989" y="8044"/>
                    </a:cubicBezTo>
                    <a:lnTo>
                      <a:pt x="9287" y="6344"/>
                    </a:lnTo>
                    <a:lnTo>
                      <a:pt x="9287" y="6344"/>
                    </a:lnTo>
                    <a:cubicBezTo>
                      <a:pt x="9287" y="6344"/>
                      <a:pt x="8997" y="6403"/>
                      <a:pt x="8381" y="6403"/>
                    </a:cubicBezTo>
                    <a:cubicBezTo>
                      <a:pt x="7628" y="6403"/>
                      <a:pt x="6387" y="6314"/>
                      <a:pt x="4592" y="5920"/>
                    </a:cubicBezTo>
                    <a:cubicBezTo>
                      <a:pt x="1329" y="5203"/>
                      <a:pt x="612" y="1"/>
                      <a:pt x="612" y="1"/>
                    </a:cubicBezTo>
                    <a:close/>
                  </a:path>
                </a:pathLst>
              </a:custGeom>
              <a:solidFill>
                <a:srgbClr val="E06F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" name="Google Shape;515;p40"/>
              <p:cNvSpPr/>
              <p:nvPr/>
            </p:nvSpPr>
            <p:spPr>
              <a:xfrm flipH="1">
                <a:off x="2124589" y="2249285"/>
                <a:ext cx="646398" cy="284021"/>
              </a:xfrm>
              <a:custGeom>
                <a:rect b="b" l="l" r="r" t="t"/>
                <a:pathLst>
                  <a:path extrusionOk="0" h="3110" w="7078">
                    <a:moveTo>
                      <a:pt x="6767" y="0"/>
                    </a:moveTo>
                    <a:cubicBezTo>
                      <a:pt x="6709" y="79"/>
                      <a:pt x="6647" y="153"/>
                      <a:pt x="6583" y="215"/>
                    </a:cubicBezTo>
                    <a:cubicBezTo>
                      <a:pt x="5094" y="1676"/>
                      <a:pt x="1267" y="1704"/>
                      <a:pt x="554" y="1830"/>
                    </a:cubicBezTo>
                    <a:cubicBezTo>
                      <a:pt x="489" y="1840"/>
                      <a:pt x="56" y="2007"/>
                      <a:pt x="1" y="2025"/>
                    </a:cubicBezTo>
                    <a:cubicBezTo>
                      <a:pt x="653" y="2151"/>
                      <a:pt x="1946" y="3014"/>
                      <a:pt x="3909" y="3096"/>
                    </a:cubicBezTo>
                    <a:cubicBezTo>
                      <a:pt x="4130" y="3105"/>
                      <a:pt x="4338" y="3109"/>
                      <a:pt x="4534" y="3109"/>
                    </a:cubicBezTo>
                    <a:cubicBezTo>
                      <a:pt x="6275" y="3109"/>
                      <a:pt x="7078" y="2792"/>
                      <a:pt x="7078" y="2792"/>
                    </a:cubicBezTo>
                    <a:lnTo>
                      <a:pt x="6767" y="0"/>
                    </a:ln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" name="Google Shape;516;p40"/>
              <p:cNvSpPr/>
              <p:nvPr/>
            </p:nvSpPr>
            <p:spPr>
              <a:xfrm flipH="1">
                <a:off x="2003034" y="1275944"/>
                <a:ext cx="1577183" cy="1192887"/>
              </a:xfrm>
              <a:custGeom>
                <a:rect b="b" l="l" r="r" t="t"/>
                <a:pathLst>
                  <a:path extrusionOk="0" h="13062" w="17270">
                    <a:moveTo>
                      <a:pt x="7914" y="0"/>
                    </a:moveTo>
                    <a:cubicBezTo>
                      <a:pt x="5704" y="0"/>
                      <a:pt x="4311" y="1144"/>
                      <a:pt x="3414" y="3015"/>
                    </a:cubicBezTo>
                    <a:cubicBezTo>
                      <a:pt x="3393" y="3063"/>
                      <a:pt x="3373" y="3110"/>
                      <a:pt x="3352" y="3159"/>
                    </a:cubicBezTo>
                    <a:cubicBezTo>
                      <a:pt x="3029" y="3957"/>
                      <a:pt x="3049" y="4930"/>
                      <a:pt x="2140" y="5281"/>
                    </a:cubicBezTo>
                    <a:cubicBezTo>
                      <a:pt x="1178" y="5657"/>
                      <a:pt x="1" y="7893"/>
                      <a:pt x="2639" y="9631"/>
                    </a:cubicBezTo>
                    <a:cubicBezTo>
                      <a:pt x="5277" y="11372"/>
                      <a:pt x="6179" y="12023"/>
                      <a:pt x="6179" y="12023"/>
                    </a:cubicBezTo>
                    <a:lnTo>
                      <a:pt x="6169" y="12139"/>
                    </a:lnTo>
                    <a:cubicBezTo>
                      <a:pt x="6155" y="12294"/>
                      <a:pt x="6220" y="12440"/>
                      <a:pt x="6347" y="12529"/>
                    </a:cubicBezTo>
                    <a:cubicBezTo>
                      <a:pt x="6561" y="12686"/>
                      <a:pt x="6954" y="12908"/>
                      <a:pt x="7514" y="12986"/>
                    </a:cubicBezTo>
                    <a:cubicBezTo>
                      <a:pt x="7910" y="13041"/>
                      <a:pt x="8231" y="13058"/>
                      <a:pt x="8466" y="13061"/>
                    </a:cubicBezTo>
                    <a:cubicBezTo>
                      <a:pt x="8469" y="13061"/>
                      <a:pt x="8472" y="13061"/>
                      <a:pt x="8475" y="13061"/>
                    </a:cubicBezTo>
                    <a:cubicBezTo>
                      <a:pt x="8666" y="13061"/>
                      <a:pt x="8836" y="12956"/>
                      <a:pt x="8937" y="12795"/>
                    </a:cubicBezTo>
                    <a:cubicBezTo>
                      <a:pt x="8985" y="12724"/>
                      <a:pt x="9080" y="12645"/>
                      <a:pt x="9265" y="12590"/>
                    </a:cubicBezTo>
                    <a:cubicBezTo>
                      <a:pt x="9316" y="12576"/>
                      <a:pt x="9374" y="12563"/>
                      <a:pt x="9439" y="12549"/>
                    </a:cubicBezTo>
                    <a:cubicBezTo>
                      <a:pt x="10156" y="12426"/>
                      <a:pt x="13955" y="12334"/>
                      <a:pt x="15444" y="10873"/>
                    </a:cubicBezTo>
                    <a:cubicBezTo>
                      <a:pt x="15508" y="10811"/>
                      <a:pt x="15570" y="10737"/>
                      <a:pt x="15628" y="10658"/>
                    </a:cubicBezTo>
                    <a:cubicBezTo>
                      <a:pt x="16972" y="8900"/>
                      <a:pt x="17270" y="3264"/>
                      <a:pt x="12453" y="1151"/>
                    </a:cubicBezTo>
                    <a:cubicBezTo>
                      <a:pt x="10646" y="359"/>
                      <a:pt x="9152" y="0"/>
                      <a:pt x="7914" y="0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" name="Google Shape;517;p40"/>
              <p:cNvSpPr/>
              <p:nvPr/>
            </p:nvSpPr>
            <p:spPr>
              <a:xfrm flipH="1">
                <a:off x="2279567" y="2324993"/>
                <a:ext cx="745121" cy="152878"/>
              </a:xfrm>
              <a:custGeom>
                <a:rect b="b" l="l" r="r" t="t"/>
                <a:pathLst>
                  <a:path extrusionOk="0" h="1674" w="8159">
                    <a:moveTo>
                      <a:pt x="8159" y="0"/>
                    </a:moveTo>
                    <a:lnTo>
                      <a:pt x="8159" y="0"/>
                    </a:lnTo>
                    <a:cubicBezTo>
                      <a:pt x="7571" y="424"/>
                      <a:pt x="3694" y="741"/>
                      <a:pt x="3117" y="847"/>
                    </a:cubicBezTo>
                    <a:cubicBezTo>
                      <a:pt x="2544" y="950"/>
                      <a:pt x="2816" y="1281"/>
                      <a:pt x="1864" y="1363"/>
                    </a:cubicBezTo>
                    <a:cubicBezTo>
                      <a:pt x="1816" y="1367"/>
                      <a:pt x="1768" y="1369"/>
                      <a:pt x="1720" y="1369"/>
                    </a:cubicBezTo>
                    <a:cubicBezTo>
                      <a:pt x="828" y="1369"/>
                      <a:pt x="32" y="652"/>
                      <a:pt x="1" y="643"/>
                    </a:cubicBezTo>
                    <a:lnTo>
                      <a:pt x="1" y="643"/>
                    </a:lnTo>
                    <a:lnTo>
                      <a:pt x="18" y="799"/>
                    </a:lnTo>
                    <a:cubicBezTo>
                      <a:pt x="31" y="1483"/>
                      <a:pt x="898" y="1673"/>
                      <a:pt x="1704" y="1673"/>
                    </a:cubicBezTo>
                    <a:cubicBezTo>
                      <a:pt x="2338" y="1673"/>
                      <a:pt x="2935" y="1556"/>
                      <a:pt x="3049" y="1468"/>
                    </a:cubicBezTo>
                    <a:cubicBezTo>
                      <a:pt x="3311" y="1267"/>
                      <a:pt x="4786" y="1314"/>
                      <a:pt x="6350" y="1079"/>
                    </a:cubicBezTo>
                    <a:cubicBezTo>
                      <a:pt x="7910" y="847"/>
                      <a:pt x="8159" y="0"/>
                      <a:pt x="8159" y="0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" name="Google Shape;518;p40"/>
              <p:cNvSpPr/>
              <p:nvPr/>
            </p:nvSpPr>
            <p:spPr>
              <a:xfrm flipH="1">
                <a:off x="2606537" y="1234301"/>
                <a:ext cx="709295" cy="480332"/>
              </a:xfrm>
              <a:custGeom>
                <a:rect b="b" l="l" r="r" t="t"/>
                <a:pathLst>
                  <a:path extrusionOk="0" h="4802" w="8046">
                    <a:moveTo>
                      <a:pt x="4926" y="0"/>
                    </a:moveTo>
                    <a:cubicBezTo>
                      <a:pt x="4504" y="0"/>
                      <a:pt x="4028" y="50"/>
                      <a:pt x="3492" y="167"/>
                    </a:cubicBezTo>
                    <a:cubicBezTo>
                      <a:pt x="631" y="792"/>
                      <a:pt x="0" y="4233"/>
                      <a:pt x="631" y="4721"/>
                    </a:cubicBezTo>
                    <a:cubicBezTo>
                      <a:pt x="703" y="4776"/>
                      <a:pt x="799" y="4801"/>
                      <a:pt x="916" y="4801"/>
                    </a:cubicBezTo>
                    <a:cubicBezTo>
                      <a:pt x="1827" y="4801"/>
                      <a:pt x="3955" y="3240"/>
                      <a:pt x="4929" y="2250"/>
                    </a:cubicBezTo>
                    <a:cubicBezTo>
                      <a:pt x="5620" y="1546"/>
                      <a:pt x="6280" y="1341"/>
                      <a:pt x="6813" y="1341"/>
                    </a:cubicBezTo>
                    <a:cubicBezTo>
                      <a:pt x="7551" y="1341"/>
                      <a:pt x="8046" y="1734"/>
                      <a:pt x="8046" y="1734"/>
                    </a:cubicBezTo>
                    <a:cubicBezTo>
                      <a:pt x="8046" y="1734"/>
                      <a:pt x="7414" y="0"/>
                      <a:pt x="4926" y="0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40"/>
              <p:cNvSpPr/>
              <p:nvPr/>
            </p:nvSpPr>
            <p:spPr>
              <a:xfrm flipH="1">
                <a:off x="3048341" y="1713116"/>
                <a:ext cx="272605" cy="140914"/>
              </a:xfrm>
              <a:custGeom>
                <a:rect b="b" l="l" r="r" t="t"/>
                <a:pathLst>
                  <a:path extrusionOk="0" h="1543" w="2985">
                    <a:moveTo>
                      <a:pt x="1773" y="0"/>
                    </a:moveTo>
                    <a:cubicBezTo>
                      <a:pt x="1158" y="0"/>
                      <a:pt x="266" y="292"/>
                      <a:pt x="29" y="809"/>
                    </a:cubicBezTo>
                    <a:cubicBezTo>
                      <a:pt x="1" y="870"/>
                      <a:pt x="55" y="926"/>
                      <a:pt x="105" y="926"/>
                    </a:cubicBezTo>
                    <a:cubicBezTo>
                      <a:pt x="127" y="926"/>
                      <a:pt x="149" y="915"/>
                      <a:pt x="162" y="887"/>
                    </a:cubicBezTo>
                    <a:cubicBezTo>
                      <a:pt x="377" y="423"/>
                      <a:pt x="1277" y="153"/>
                      <a:pt x="1767" y="153"/>
                    </a:cubicBezTo>
                    <a:cubicBezTo>
                      <a:pt x="1782" y="153"/>
                      <a:pt x="1797" y="153"/>
                      <a:pt x="1811" y="154"/>
                    </a:cubicBezTo>
                    <a:cubicBezTo>
                      <a:pt x="2183" y="170"/>
                      <a:pt x="2589" y="313"/>
                      <a:pt x="2736" y="707"/>
                    </a:cubicBezTo>
                    <a:cubicBezTo>
                      <a:pt x="2821" y="942"/>
                      <a:pt x="2787" y="1225"/>
                      <a:pt x="2763" y="1468"/>
                    </a:cubicBezTo>
                    <a:cubicBezTo>
                      <a:pt x="2758" y="1517"/>
                      <a:pt x="2795" y="1542"/>
                      <a:pt x="2834" y="1542"/>
                    </a:cubicBezTo>
                    <a:cubicBezTo>
                      <a:pt x="2873" y="1542"/>
                      <a:pt x="2915" y="1517"/>
                      <a:pt x="2920" y="1468"/>
                    </a:cubicBezTo>
                    <a:cubicBezTo>
                      <a:pt x="2985" y="740"/>
                      <a:pt x="2811" y="143"/>
                      <a:pt x="2008" y="17"/>
                    </a:cubicBezTo>
                    <a:cubicBezTo>
                      <a:pt x="1937" y="6"/>
                      <a:pt x="1858" y="0"/>
                      <a:pt x="1773" y="0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" name="Google Shape;520;p40"/>
              <p:cNvSpPr/>
              <p:nvPr/>
            </p:nvSpPr>
            <p:spPr>
              <a:xfrm flipH="1">
                <a:off x="2783590" y="1827546"/>
                <a:ext cx="174065" cy="83562"/>
              </a:xfrm>
              <a:custGeom>
                <a:rect b="b" l="l" r="r" t="t"/>
                <a:pathLst>
                  <a:path extrusionOk="0" h="915" w="1906">
                    <a:moveTo>
                      <a:pt x="1669" y="0"/>
                    </a:moveTo>
                    <a:cubicBezTo>
                      <a:pt x="1616" y="0"/>
                      <a:pt x="1562" y="56"/>
                      <a:pt x="1598" y="116"/>
                    </a:cubicBezTo>
                    <a:cubicBezTo>
                      <a:pt x="1687" y="269"/>
                      <a:pt x="1584" y="406"/>
                      <a:pt x="1441" y="470"/>
                    </a:cubicBezTo>
                    <a:cubicBezTo>
                      <a:pt x="1407" y="485"/>
                      <a:pt x="1372" y="492"/>
                      <a:pt x="1336" y="492"/>
                    </a:cubicBezTo>
                    <a:cubicBezTo>
                      <a:pt x="1226" y="492"/>
                      <a:pt x="1113" y="429"/>
                      <a:pt x="1038" y="355"/>
                    </a:cubicBezTo>
                    <a:cubicBezTo>
                      <a:pt x="959" y="276"/>
                      <a:pt x="915" y="177"/>
                      <a:pt x="820" y="109"/>
                    </a:cubicBezTo>
                    <a:cubicBezTo>
                      <a:pt x="744" y="58"/>
                      <a:pt x="658" y="33"/>
                      <a:pt x="570" y="33"/>
                    </a:cubicBezTo>
                    <a:cubicBezTo>
                      <a:pt x="522" y="33"/>
                      <a:pt x="474" y="40"/>
                      <a:pt x="427" y="54"/>
                    </a:cubicBezTo>
                    <a:cubicBezTo>
                      <a:pt x="75" y="163"/>
                      <a:pt x="1" y="546"/>
                      <a:pt x="96" y="859"/>
                    </a:cubicBezTo>
                    <a:cubicBezTo>
                      <a:pt x="107" y="898"/>
                      <a:pt x="137" y="914"/>
                      <a:pt x="168" y="914"/>
                    </a:cubicBezTo>
                    <a:cubicBezTo>
                      <a:pt x="215" y="914"/>
                      <a:pt x="263" y="876"/>
                      <a:pt x="246" y="818"/>
                    </a:cubicBezTo>
                    <a:cubicBezTo>
                      <a:pt x="178" y="593"/>
                      <a:pt x="209" y="293"/>
                      <a:pt x="472" y="215"/>
                    </a:cubicBezTo>
                    <a:cubicBezTo>
                      <a:pt x="504" y="205"/>
                      <a:pt x="534" y="201"/>
                      <a:pt x="562" y="201"/>
                    </a:cubicBezTo>
                    <a:cubicBezTo>
                      <a:pt x="708" y="201"/>
                      <a:pt x="808" y="316"/>
                      <a:pt x="905" y="433"/>
                    </a:cubicBezTo>
                    <a:cubicBezTo>
                      <a:pt x="1016" y="567"/>
                      <a:pt x="1142" y="642"/>
                      <a:pt x="1309" y="642"/>
                    </a:cubicBezTo>
                    <a:cubicBezTo>
                      <a:pt x="1333" y="642"/>
                      <a:pt x="1357" y="640"/>
                      <a:pt x="1383" y="637"/>
                    </a:cubicBezTo>
                    <a:cubicBezTo>
                      <a:pt x="1693" y="601"/>
                      <a:pt x="1905" y="334"/>
                      <a:pt x="1731" y="37"/>
                    </a:cubicBezTo>
                    <a:cubicBezTo>
                      <a:pt x="1715" y="11"/>
                      <a:pt x="1692" y="0"/>
                      <a:pt x="1669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" name="Google Shape;521;p40"/>
              <p:cNvSpPr/>
              <p:nvPr/>
            </p:nvSpPr>
            <p:spPr>
              <a:xfrm flipH="1">
                <a:off x="2392080" y="1861063"/>
                <a:ext cx="284386" cy="170595"/>
              </a:xfrm>
              <a:custGeom>
                <a:rect b="b" l="l" r="r" t="t"/>
                <a:pathLst>
                  <a:path extrusionOk="0" h="1868" w="3114">
                    <a:moveTo>
                      <a:pt x="1701" y="1"/>
                    </a:moveTo>
                    <a:cubicBezTo>
                      <a:pt x="1044" y="1"/>
                      <a:pt x="259" y="415"/>
                      <a:pt x="21" y="1008"/>
                    </a:cubicBezTo>
                    <a:cubicBezTo>
                      <a:pt x="0" y="1064"/>
                      <a:pt x="47" y="1101"/>
                      <a:pt x="95" y="1101"/>
                    </a:cubicBezTo>
                    <a:cubicBezTo>
                      <a:pt x="126" y="1101"/>
                      <a:pt x="158" y="1085"/>
                      <a:pt x="171" y="1049"/>
                    </a:cubicBezTo>
                    <a:cubicBezTo>
                      <a:pt x="380" y="528"/>
                      <a:pt x="1160" y="155"/>
                      <a:pt x="1708" y="155"/>
                    </a:cubicBezTo>
                    <a:cubicBezTo>
                      <a:pt x="1716" y="155"/>
                      <a:pt x="1723" y="155"/>
                      <a:pt x="1731" y="155"/>
                    </a:cubicBezTo>
                    <a:cubicBezTo>
                      <a:pt x="2598" y="175"/>
                      <a:pt x="2956" y="1025"/>
                      <a:pt x="2738" y="1773"/>
                    </a:cubicBezTo>
                    <a:cubicBezTo>
                      <a:pt x="2720" y="1830"/>
                      <a:pt x="2767" y="1868"/>
                      <a:pt x="2814" y="1868"/>
                    </a:cubicBezTo>
                    <a:cubicBezTo>
                      <a:pt x="2845" y="1868"/>
                      <a:pt x="2876" y="1852"/>
                      <a:pt x="2888" y="1814"/>
                    </a:cubicBezTo>
                    <a:cubicBezTo>
                      <a:pt x="3114" y="1042"/>
                      <a:pt x="2796" y="158"/>
                      <a:pt x="1926" y="18"/>
                    </a:cubicBezTo>
                    <a:cubicBezTo>
                      <a:pt x="1853" y="6"/>
                      <a:pt x="1778" y="1"/>
                      <a:pt x="1701" y="1"/>
                    </a:cubicBezTo>
                    <a:close/>
                  </a:path>
                </a:pathLst>
              </a:custGeom>
              <a:solidFill>
                <a:srgbClr val="5B433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" name="Google Shape;522;p40"/>
              <p:cNvSpPr/>
              <p:nvPr/>
            </p:nvSpPr>
            <p:spPr>
              <a:xfrm flipH="1">
                <a:off x="1850247" y="1203341"/>
                <a:ext cx="1933259" cy="1323939"/>
              </a:xfrm>
              <a:custGeom>
                <a:rect b="b" l="l" r="r" t="t"/>
                <a:pathLst>
                  <a:path extrusionOk="0" h="14497" w="21169">
                    <a:moveTo>
                      <a:pt x="10036" y="1"/>
                    </a:moveTo>
                    <a:cubicBezTo>
                      <a:pt x="9537" y="1"/>
                      <a:pt x="8998" y="79"/>
                      <a:pt x="8432" y="277"/>
                    </a:cubicBezTo>
                    <a:cubicBezTo>
                      <a:pt x="6476" y="959"/>
                      <a:pt x="5353" y="3503"/>
                      <a:pt x="4653" y="4830"/>
                    </a:cubicBezTo>
                    <a:cubicBezTo>
                      <a:pt x="3769" y="6503"/>
                      <a:pt x="1850" y="7776"/>
                      <a:pt x="322" y="7961"/>
                    </a:cubicBezTo>
                    <a:cubicBezTo>
                      <a:pt x="322" y="7961"/>
                      <a:pt x="1" y="12228"/>
                      <a:pt x="8395" y="12934"/>
                    </a:cubicBezTo>
                    <a:lnTo>
                      <a:pt x="8405" y="12818"/>
                    </a:lnTo>
                    <a:cubicBezTo>
                      <a:pt x="8405" y="12818"/>
                      <a:pt x="7503" y="12167"/>
                      <a:pt x="4865" y="10426"/>
                    </a:cubicBezTo>
                    <a:cubicBezTo>
                      <a:pt x="2227" y="8688"/>
                      <a:pt x="3404" y="6452"/>
                      <a:pt x="4366" y="6076"/>
                    </a:cubicBezTo>
                    <a:cubicBezTo>
                      <a:pt x="4919" y="5865"/>
                      <a:pt x="5128" y="5421"/>
                      <a:pt x="5278" y="4926"/>
                    </a:cubicBezTo>
                    <a:cubicBezTo>
                      <a:pt x="7023" y="4810"/>
                      <a:pt x="9515" y="1537"/>
                      <a:pt x="10712" y="1400"/>
                    </a:cubicBezTo>
                    <a:cubicBezTo>
                      <a:pt x="10842" y="1385"/>
                      <a:pt x="10963" y="1378"/>
                      <a:pt x="11075" y="1378"/>
                    </a:cubicBezTo>
                    <a:cubicBezTo>
                      <a:pt x="12210" y="1378"/>
                      <a:pt x="12433" y="2082"/>
                      <a:pt x="12433" y="2082"/>
                    </a:cubicBezTo>
                    <a:lnTo>
                      <a:pt x="12453" y="2082"/>
                    </a:lnTo>
                    <a:cubicBezTo>
                      <a:pt x="12487" y="2080"/>
                      <a:pt x="12520" y="2079"/>
                      <a:pt x="12553" y="2079"/>
                    </a:cubicBezTo>
                    <a:cubicBezTo>
                      <a:pt x="13236" y="2079"/>
                      <a:pt x="13872" y="2506"/>
                      <a:pt x="14266" y="3066"/>
                    </a:cubicBezTo>
                    <a:cubicBezTo>
                      <a:pt x="14679" y="3653"/>
                      <a:pt x="14867" y="4370"/>
                      <a:pt x="14993" y="5076"/>
                    </a:cubicBezTo>
                    <a:cubicBezTo>
                      <a:pt x="15119" y="5783"/>
                      <a:pt x="15195" y="6507"/>
                      <a:pt x="15427" y="7186"/>
                    </a:cubicBezTo>
                    <a:cubicBezTo>
                      <a:pt x="15737" y="8101"/>
                      <a:pt x="16359" y="8923"/>
                      <a:pt x="17161" y="9453"/>
                    </a:cubicBezTo>
                    <a:cubicBezTo>
                      <a:pt x="16950" y="10101"/>
                      <a:pt x="16642" y="10781"/>
                      <a:pt x="16263" y="11484"/>
                    </a:cubicBezTo>
                    <a:cubicBezTo>
                      <a:pt x="14914" y="13988"/>
                      <a:pt x="18455" y="14496"/>
                      <a:pt x="19010" y="14496"/>
                    </a:cubicBezTo>
                    <a:cubicBezTo>
                      <a:pt x="19099" y="14496"/>
                      <a:pt x="19112" y="14484"/>
                      <a:pt x="19018" y="14464"/>
                    </a:cubicBezTo>
                    <a:cubicBezTo>
                      <a:pt x="18981" y="14457"/>
                      <a:pt x="18946" y="14447"/>
                      <a:pt x="18916" y="14436"/>
                    </a:cubicBezTo>
                    <a:cubicBezTo>
                      <a:pt x="18335" y="14263"/>
                      <a:pt x="18355" y="13781"/>
                      <a:pt x="18355" y="13781"/>
                    </a:cubicBezTo>
                    <a:lnTo>
                      <a:pt x="18355" y="13781"/>
                    </a:lnTo>
                    <a:cubicBezTo>
                      <a:pt x="18754" y="13975"/>
                      <a:pt x="19097" y="14048"/>
                      <a:pt x="19388" y="14048"/>
                    </a:cubicBezTo>
                    <a:cubicBezTo>
                      <a:pt x="20274" y="14048"/>
                      <a:pt x="20673" y="13368"/>
                      <a:pt x="20673" y="13368"/>
                    </a:cubicBezTo>
                    <a:lnTo>
                      <a:pt x="20673" y="13368"/>
                    </a:lnTo>
                    <a:cubicBezTo>
                      <a:pt x="20673" y="13368"/>
                      <a:pt x="20435" y="13513"/>
                      <a:pt x="20173" y="13513"/>
                    </a:cubicBezTo>
                    <a:cubicBezTo>
                      <a:pt x="19841" y="13513"/>
                      <a:pt x="19470" y="13281"/>
                      <a:pt x="19493" y="12228"/>
                    </a:cubicBezTo>
                    <a:cubicBezTo>
                      <a:pt x="19534" y="10344"/>
                      <a:pt x="21169" y="7838"/>
                      <a:pt x="19059" y="3656"/>
                    </a:cubicBezTo>
                    <a:cubicBezTo>
                      <a:pt x="17874" y="1311"/>
                      <a:pt x="16160" y="815"/>
                      <a:pt x="14867" y="815"/>
                    </a:cubicBezTo>
                    <a:cubicBezTo>
                      <a:pt x="13919" y="815"/>
                      <a:pt x="13197" y="1083"/>
                      <a:pt x="13080" y="1083"/>
                    </a:cubicBezTo>
                    <a:cubicBezTo>
                      <a:pt x="13072" y="1083"/>
                      <a:pt x="13067" y="1081"/>
                      <a:pt x="13065" y="1079"/>
                    </a:cubicBezTo>
                    <a:cubicBezTo>
                      <a:pt x="12812" y="811"/>
                      <a:pt x="11636" y="1"/>
                      <a:pt x="10036" y="1"/>
                    </a:cubicBezTo>
                    <a:close/>
                  </a:path>
                </a:pathLst>
              </a:custGeom>
              <a:solidFill>
                <a:srgbClr val="6328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" name="Google Shape;523;p40"/>
              <p:cNvSpPr/>
              <p:nvPr/>
            </p:nvSpPr>
            <p:spPr>
              <a:xfrm flipH="1">
                <a:off x="1931894" y="2052845"/>
                <a:ext cx="254523" cy="235162"/>
              </a:xfrm>
              <a:custGeom>
                <a:rect b="b" l="l" r="r" t="t"/>
                <a:pathLst>
                  <a:path extrusionOk="0" h="2575" w="2787">
                    <a:moveTo>
                      <a:pt x="1486" y="1"/>
                    </a:moveTo>
                    <a:cubicBezTo>
                      <a:pt x="1154" y="1"/>
                      <a:pt x="813" y="108"/>
                      <a:pt x="499" y="318"/>
                    </a:cubicBezTo>
                    <a:cubicBezTo>
                      <a:pt x="445" y="352"/>
                      <a:pt x="387" y="403"/>
                      <a:pt x="373" y="482"/>
                    </a:cubicBezTo>
                    <a:lnTo>
                      <a:pt x="355" y="546"/>
                    </a:lnTo>
                    <a:lnTo>
                      <a:pt x="89" y="1602"/>
                    </a:lnTo>
                    <a:cubicBezTo>
                      <a:pt x="1" y="1847"/>
                      <a:pt x="72" y="2141"/>
                      <a:pt x="212" y="2301"/>
                    </a:cubicBezTo>
                    <a:cubicBezTo>
                      <a:pt x="349" y="2465"/>
                      <a:pt x="540" y="2523"/>
                      <a:pt x="727" y="2550"/>
                    </a:cubicBezTo>
                    <a:cubicBezTo>
                      <a:pt x="830" y="2566"/>
                      <a:pt x="934" y="2574"/>
                      <a:pt x="1038" y="2574"/>
                    </a:cubicBezTo>
                    <a:cubicBezTo>
                      <a:pt x="1291" y="2574"/>
                      <a:pt x="1545" y="2528"/>
                      <a:pt x="1796" y="2441"/>
                    </a:cubicBezTo>
                    <a:cubicBezTo>
                      <a:pt x="1987" y="2373"/>
                      <a:pt x="2182" y="2274"/>
                      <a:pt x="2353" y="2114"/>
                    </a:cubicBezTo>
                    <a:cubicBezTo>
                      <a:pt x="2520" y="1950"/>
                      <a:pt x="2663" y="1718"/>
                      <a:pt x="2718" y="1452"/>
                    </a:cubicBezTo>
                    <a:cubicBezTo>
                      <a:pt x="2786" y="1117"/>
                      <a:pt x="2707" y="765"/>
                      <a:pt x="2554" y="526"/>
                    </a:cubicBezTo>
                    <a:cubicBezTo>
                      <a:pt x="2400" y="287"/>
                      <a:pt x="2175" y="151"/>
                      <a:pt x="1943" y="72"/>
                    </a:cubicBezTo>
                    <a:cubicBezTo>
                      <a:pt x="1795" y="24"/>
                      <a:pt x="1642" y="1"/>
                      <a:pt x="1486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" name="Google Shape;524;p40"/>
              <p:cNvSpPr/>
              <p:nvPr/>
            </p:nvSpPr>
            <p:spPr>
              <a:xfrm flipH="1">
                <a:off x="2531898" y="1908186"/>
                <a:ext cx="717358" cy="199362"/>
              </a:xfrm>
              <a:custGeom>
                <a:rect b="b" l="l" r="r" t="t"/>
                <a:pathLst>
                  <a:path extrusionOk="0" h="2183" w="7855">
                    <a:moveTo>
                      <a:pt x="105" y="0"/>
                    </a:moveTo>
                    <a:cubicBezTo>
                      <a:pt x="41" y="0"/>
                      <a:pt x="0" y="97"/>
                      <a:pt x="70" y="137"/>
                    </a:cubicBezTo>
                    <a:cubicBezTo>
                      <a:pt x="1377" y="881"/>
                      <a:pt x="2641" y="1612"/>
                      <a:pt x="4132" y="1902"/>
                    </a:cubicBezTo>
                    <a:cubicBezTo>
                      <a:pt x="5004" y="2074"/>
                      <a:pt x="5613" y="2182"/>
                      <a:pt x="6276" y="2182"/>
                    </a:cubicBezTo>
                    <a:cubicBezTo>
                      <a:pt x="6718" y="2182"/>
                      <a:pt x="7183" y="2134"/>
                      <a:pt x="7768" y="2025"/>
                    </a:cubicBezTo>
                    <a:cubicBezTo>
                      <a:pt x="7854" y="2008"/>
                      <a:pt x="7823" y="1883"/>
                      <a:pt x="7741" y="1883"/>
                    </a:cubicBezTo>
                    <a:cubicBezTo>
                      <a:pt x="7737" y="1883"/>
                      <a:pt x="7732" y="1884"/>
                      <a:pt x="7727" y="1885"/>
                    </a:cubicBezTo>
                    <a:cubicBezTo>
                      <a:pt x="7149" y="1992"/>
                      <a:pt x="6676" y="2040"/>
                      <a:pt x="6229" y="2040"/>
                    </a:cubicBezTo>
                    <a:cubicBezTo>
                      <a:pt x="5487" y="2040"/>
                      <a:pt x="4817" y="1908"/>
                      <a:pt x="3862" y="1697"/>
                    </a:cubicBezTo>
                    <a:cubicBezTo>
                      <a:pt x="2518" y="1400"/>
                      <a:pt x="1330" y="687"/>
                      <a:pt x="142" y="11"/>
                    </a:cubicBezTo>
                    <a:cubicBezTo>
                      <a:pt x="129" y="4"/>
                      <a:pt x="117" y="0"/>
                      <a:pt x="105" y="0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" name="Google Shape;525;p40"/>
              <p:cNvSpPr/>
              <p:nvPr/>
            </p:nvSpPr>
            <p:spPr>
              <a:xfrm flipH="1">
                <a:off x="2845691" y="2110928"/>
                <a:ext cx="114978" cy="32877"/>
              </a:xfrm>
              <a:custGeom>
                <a:rect b="b" l="l" r="r" t="t"/>
                <a:pathLst>
                  <a:path extrusionOk="0" h="360" w="1259">
                    <a:moveTo>
                      <a:pt x="106" y="1"/>
                    </a:moveTo>
                    <a:cubicBezTo>
                      <a:pt x="49" y="1"/>
                      <a:pt x="0" y="74"/>
                      <a:pt x="50" y="126"/>
                    </a:cubicBezTo>
                    <a:cubicBezTo>
                      <a:pt x="253" y="336"/>
                      <a:pt x="612" y="359"/>
                      <a:pt x="922" y="359"/>
                    </a:cubicBezTo>
                    <a:cubicBezTo>
                      <a:pt x="1009" y="359"/>
                      <a:pt x="1092" y="358"/>
                      <a:pt x="1167" y="358"/>
                    </a:cubicBezTo>
                    <a:cubicBezTo>
                      <a:pt x="1258" y="358"/>
                      <a:pt x="1258" y="211"/>
                      <a:pt x="1167" y="211"/>
                    </a:cubicBezTo>
                    <a:cubicBezTo>
                      <a:pt x="1088" y="211"/>
                      <a:pt x="996" y="214"/>
                      <a:pt x="899" y="214"/>
                    </a:cubicBezTo>
                    <a:cubicBezTo>
                      <a:pt x="629" y="214"/>
                      <a:pt x="319" y="192"/>
                      <a:pt x="157" y="23"/>
                    </a:cubicBezTo>
                    <a:cubicBezTo>
                      <a:pt x="141" y="8"/>
                      <a:pt x="123" y="1"/>
                      <a:pt x="106" y="1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" name="Google Shape;526;p40"/>
              <p:cNvSpPr/>
              <p:nvPr/>
            </p:nvSpPr>
            <p:spPr>
              <a:xfrm flipH="1">
                <a:off x="2377103" y="1750742"/>
                <a:ext cx="191143" cy="146942"/>
              </a:xfrm>
              <a:custGeom>
                <a:rect b="b" l="l" r="r" t="t"/>
                <a:pathLst>
                  <a:path extrusionOk="0" h="1609" w="2093">
                    <a:moveTo>
                      <a:pt x="714" y="0"/>
                    </a:moveTo>
                    <a:cubicBezTo>
                      <a:pt x="454" y="4"/>
                      <a:pt x="208" y="79"/>
                      <a:pt x="0" y="233"/>
                    </a:cubicBezTo>
                    <a:lnTo>
                      <a:pt x="3" y="267"/>
                    </a:lnTo>
                    <a:cubicBezTo>
                      <a:pt x="102" y="256"/>
                      <a:pt x="201" y="250"/>
                      <a:pt x="299" y="250"/>
                    </a:cubicBezTo>
                    <a:cubicBezTo>
                      <a:pt x="423" y="250"/>
                      <a:pt x="547" y="260"/>
                      <a:pt x="669" y="281"/>
                    </a:cubicBezTo>
                    <a:cubicBezTo>
                      <a:pt x="887" y="318"/>
                      <a:pt x="1095" y="397"/>
                      <a:pt x="1277" y="520"/>
                    </a:cubicBezTo>
                    <a:cubicBezTo>
                      <a:pt x="1458" y="643"/>
                      <a:pt x="1611" y="807"/>
                      <a:pt x="1734" y="991"/>
                    </a:cubicBezTo>
                    <a:cubicBezTo>
                      <a:pt x="1853" y="1175"/>
                      <a:pt x="1938" y="1387"/>
                      <a:pt x="1946" y="1609"/>
                    </a:cubicBezTo>
                    <a:lnTo>
                      <a:pt x="1979" y="1609"/>
                    </a:lnTo>
                    <a:cubicBezTo>
                      <a:pt x="2093" y="1373"/>
                      <a:pt x="2052" y="1086"/>
                      <a:pt x="1952" y="851"/>
                    </a:cubicBezTo>
                    <a:cubicBezTo>
                      <a:pt x="1853" y="612"/>
                      <a:pt x="1689" y="404"/>
                      <a:pt x="1472" y="243"/>
                    </a:cubicBezTo>
                    <a:cubicBezTo>
                      <a:pt x="1246" y="76"/>
                      <a:pt x="969" y="0"/>
                      <a:pt x="714" y="0"/>
                    </a:cubicBez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" name="Google Shape;527;p40"/>
              <p:cNvSpPr/>
              <p:nvPr/>
            </p:nvSpPr>
            <p:spPr>
              <a:xfrm flipH="1">
                <a:off x="3036468" y="1609189"/>
                <a:ext cx="178997" cy="67124"/>
              </a:xfrm>
              <a:custGeom>
                <a:rect b="b" l="l" r="r" t="t"/>
                <a:pathLst>
                  <a:path extrusionOk="0" h="735" w="1960">
                    <a:moveTo>
                      <a:pt x="980" y="0"/>
                    </a:moveTo>
                    <a:cubicBezTo>
                      <a:pt x="795" y="0"/>
                      <a:pt x="620" y="35"/>
                      <a:pt x="458" y="104"/>
                    </a:cubicBezTo>
                    <a:cubicBezTo>
                      <a:pt x="290" y="172"/>
                      <a:pt x="79" y="291"/>
                      <a:pt x="0" y="503"/>
                    </a:cubicBezTo>
                    <a:lnTo>
                      <a:pt x="21" y="530"/>
                    </a:lnTo>
                    <a:cubicBezTo>
                      <a:pt x="161" y="438"/>
                      <a:pt x="335" y="403"/>
                      <a:pt x="502" y="376"/>
                    </a:cubicBezTo>
                    <a:cubicBezTo>
                      <a:pt x="636" y="355"/>
                      <a:pt x="771" y="342"/>
                      <a:pt x="906" y="342"/>
                    </a:cubicBezTo>
                    <a:cubicBezTo>
                      <a:pt x="943" y="342"/>
                      <a:pt x="980" y="343"/>
                      <a:pt x="1017" y="345"/>
                    </a:cubicBezTo>
                    <a:cubicBezTo>
                      <a:pt x="1359" y="353"/>
                      <a:pt x="1704" y="479"/>
                      <a:pt x="1932" y="734"/>
                    </a:cubicBezTo>
                    <a:lnTo>
                      <a:pt x="1959" y="714"/>
                    </a:lnTo>
                    <a:cubicBezTo>
                      <a:pt x="1939" y="496"/>
                      <a:pt x="1795" y="312"/>
                      <a:pt x="1622" y="195"/>
                    </a:cubicBezTo>
                    <a:cubicBezTo>
                      <a:pt x="1447" y="69"/>
                      <a:pt x="1236" y="11"/>
                      <a:pt x="1034" y="1"/>
                    </a:cubicBezTo>
                    <a:cubicBezTo>
                      <a:pt x="1016" y="1"/>
                      <a:pt x="998" y="0"/>
                      <a:pt x="980" y="0"/>
                    </a:cubicBezTo>
                    <a:close/>
                  </a:path>
                </a:pathLst>
              </a:custGeom>
              <a:solidFill>
                <a:srgbClr val="42200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" name="Google Shape;528;p40"/>
              <p:cNvSpPr/>
              <p:nvPr/>
            </p:nvSpPr>
            <p:spPr>
              <a:xfrm flipH="1">
                <a:off x="2291988" y="2822896"/>
                <a:ext cx="93243" cy="2557"/>
              </a:xfrm>
              <a:custGeom>
                <a:rect b="b" l="l" r="r" t="t"/>
                <a:pathLst>
                  <a:path extrusionOk="0" h="28" w="1021">
                    <a:moveTo>
                      <a:pt x="510" y="1"/>
                    </a:moveTo>
                    <a:cubicBezTo>
                      <a:pt x="342" y="1"/>
                      <a:pt x="174" y="5"/>
                      <a:pt x="7" y="14"/>
                    </a:cubicBezTo>
                    <a:cubicBezTo>
                      <a:pt x="0" y="17"/>
                      <a:pt x="0" y="28"/>
                      <a:pt x="7" y="28"/>
                    </a:cubicBezTo>
                    <a:cubicBezTo>
                      <a:pt x="181" y="17"/>
                      <a:pt x="357" y="12"/>
                      <a:pt x="532" y="12"/>
                    </a:cubicBezTo>
                    <a:cubicBezTo>
                      <a:pt x="693" y="12"/>
                      <a:pt x="854" y="16"/>
                      <a:pt x="1013" y="24"/>
                    </a:cubicBezTo>
                    <a:cubicBezTo>
                      <a:pt x="1020" y="24"/>
                      <a:pt x="1020" y="14"/>
                      <a:pt x="1013" y="14"/>
                    </a:cubicBezTo>
                    <a:cubicBezTo>
                      <a:pt x="846" y="5"/>
                      <a:pt x="678" y="1"/>
                      <a:pt x="510" y="1"/>
                    </a:cubicBezTo>
                    <a:close/>
                  </a:path>
                </a:pathLst>
              </a:custGeom>
              <a:solidFill>
                <a:srgbClr val="7C1E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" name="Google Shape;529;p40"/>
              <p:cNvSpPr/>
              <p:nvPr/>
            </p:nvSpPr>
            <p:spPr>
              <a:xfrm flipH="1">
                <a:off x="3967343" y="1739783"/>
                <a:ext cx="142193" cy="243016"/>
              </a:xfrm>
              <a:custGeom>
                <a:rect b="b" l="l" r="r" t="t"/>
                <a:pathLst>
                  <a:path extrusionOk="0" h="2661" w="1557">
                    <a:moveTo>
                      <a:pt x="573" y="0"/>
                    </a:moveTo>
                    <a:cubicBezTo>
                      <a:pt x="545" y="0"/>
                      <a:pt x="517" y="5"/>
                      <a:pt x="489" y="15"/>
                    </a:cubicBezTo>
                    <a:cubicBezTo>
                      <a:pt x="341" y="62"/>
                      <a:pt x="270" y="226"/>
                      <a:pt x="328" y="366"/>
                    </a:cubicBezTo>
                    <a:lnTo>
                      <a:pt x="669" y="1193"/>
                    </a:lnTo>
                    <a:cubicBezTo>
                      <a:pt x="673" y="1203"/>
                      <a:pt x="679" y="1213"/>
                      <a:pt x="683" y="1223"/>
                    </a:cubicBezTo>
                    <a:lnTo>
                      <a:pt x="0" y="1746"/>
                    </a:lnTo>
                    <a:lnTo>
                      <a:pt x="697" y="2660"/>
                    </a:lnTo>
                    <a:lnTo>
                      <a:pt x="1045" y="2394"/>
                    </a:lnTo>
                    <a:cubicBezTo>
                      <a:pt x="1475" y="2066"/>
                      <a:pt x="1557" y="1455"/>
                      <a:pt x="1229" y="1025"/>
                    </a:cubicBezTo>
                    <a:cubicBezTo>
                      <a:pt x="1160" y="943"/>
                      <a:pt x="1103" y="848"/>
                      <a:pt x="1062" y="749"/>
                    </a:cubicBezTo>
                    <a:lnTo>
                      <a:pt x="823" y="172"/>
                    </a:lnTo>
                    <a:cubicBezTo>
                      <a:pt x="782" y="69"/>
                      <a:pt x="681" y="0"/>
                      <a:pt x="573" y="0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" name="Google Shape;530;p40"/>
              <p:cNvSpPr/>
              <p:nvPr/>
            </p:nvSpPr>
            <p:spPr>
              <a:xfrm flipH="1">
                <a:off x="2407605" y="2712342"/>
                <a:ext cx="202833" cy="629869"/>
              </a:xfrm>
              <a:custGeom>
                <a:rect b="b" l="l" r="r" t="t"/>
                <a:pathLst>
                  <a:path extrusionOk="0" h="6897" w="2221">
                    <a:moveTo>
                      <a:pt x="53" y="1"/>
                    </a:moveTo>
                    <a:cubicBezTo>
                      <a:pt x="34" y="1"/>
                      <a:pt x="17" y="4"/>
                      <a:pt x="1" y="11"/>
                    </a:cubicBezTo>
                    <a:cubicBezTo>
                      <a:pt x="1" y="11"/>
                      <a:pt x="1957" y="2899"/>
                      <a:pt x="971" y="6896"/>
                    </a:cubicBezTo>
                    <a:lnTo>
                      <a:pt x="1847" y="6896"/>
                    </a:lnTo>
                    <a:cubicBezTo>
                      <a:pt x="2042" y="5739"/>
                      <a:pt x="2220" y="4971"/>
                      <a:pt x="1762" y="2919"/>
                    </a:cubicBezTo>
                    <a:cubicBezTo>
                      <a:pt x="1433" y="1441"/>
                      <a:pt x="440" y="1"/>
                      <a:pt x="53" y="1"/>
                    </a:cubicBezTo>
                    <a:close/>
                  </a:path>
                </a:pathLst>
              </a:custGeom>
              <a:solidFill>
                <a:srgbClr val="E06F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" name="Google Shape;531;p40"/>
              <p:cNvSpPr/>
              <p:nvPr/>
            </p:nvSpPr>
            <p:spPr>
              <a:xfrm flipH="1">
                <a:off x="3027701" y="2373578"/>
                <a:ext cx="1735" cy="1370"/>
              </a:xfrm>
              <a:custGeom>
                <a:rect b="b" l="l" r="r" t="t"/>
                <a:pathLst>
                  <a:path extrusionOk="0" h="15" w="19">
                    <a:moveTo>
                      <a:pt x="8" y="1"/>
                    </a:moveTo>
                    <a:cubicBezTo>
                      <a:pt x="1" y="1"/>
                      <a:pt x="1" y="15"/>
                      <a:pt x="8" y="15"/>
                    </a:cubicBezTo>
                    <a:cubicBezTo>
                      <a:pt x="18" y="15"/>
                      <a:pt x="18" y="1"/>
                      <a:pt x="8" y="1"/>
                    </a:cubicBezTo>
                    <a:close/>
                  </a:path>
                </a:pathLst>
              </a:custGeom>
              <a:solidFill>
                <a:srgbClr val="7C1E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" name="Google Shape;532;p40"/>
              <p:cNvSpPr/>
              <p:nvPr/>
            </p:nvSpPr>
            <p:spPr>
              <a:xfrm flipH="1">
                <a:off x="4038394" y="1928917"/>
                <a:ext cx="75891" cy="46850"/>
              </a:xfrm>
              <a:custGeom>
                <a:rect b="b" l="l" r="r" t="t"/>
                <a:pathLst>
                  <a:path extrusionOk="0" h="513" w="831">
                    <a:moveTo>
                      <a:pt x="611" y="1"/>
                    </a:moveTo>
                    <a:cubicBezTo>
                      <a:pt x="592" y="1"/>
                      <a:pt x="573" y="4"/>
                      <a:pt x="554" y="9"/>
                    </a:cubicBezTo>
                    <a:lnTo>
                      <a:pt x="168" y="118"/>
                    </a:lnTo>
                    <a:cubicBezTo>
                      <a:pt x="62" y="149"/>
                      <a:pt x="1" y="261"/>
                      <a:pt x="32" y="367"/>
                    </a:cubicBezTo>
                    <a:cubicBezTo>
                      <a:pt x="57" y="455"/>
                      <a:pt x="138" y="512"/>
                      <a:pt x="225" y="512"/>
                    </a:cubicBezTo>
                    <a:cubicBezTo>
                      <a:pt x="243" y="512"/>
                      <a:pt x="262" y="509"/>
                      <a:pt x="281" y="504"/>
                    </a:cubicBezTo>
                    <a:lnTo>
                      <a:pt x="663" y="395"/>
                    </a:lnTo>
                    <a:cubicBezTo>
                      <a:pt x="769" y="361"/>
                      <a:pt x="831" y="252"/>
                      <a:pt x="799" y="146"/>
                    </a:cubicBezTo>
                    <a:cubicBezTo>
                      <a:pt x="775" y="56"/>
                      <a:pt x="696" y="1"/>
                      <a:pt x="611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" name="Google Shape;533;p40"/>
              <p:cNvSpPr/>
              <p:nvPr/>
            </p:nvSpPr>
            <p:spPr>
              <a:xfrm flipH="1">
                <a:off x="4043417" y="1891657"/>
                <a:ext cx="88585" cy="59635"/>
              </a:xfrm>
              <a:custGeom>
                <a:rect b="b" l="l" r="r" t="t"/>
                <a:pathLst>
                  <a:path extrusionOk="0" h="653" w="970">
                    <a:moveTo>
                      <a:pt x="696" y="1"/>
                    </a:moveTo>
                    <a:cubicBezTo>
                      <a:pt x="666" y="1"/>
                      <a:pt x="636" y="6"/>
                      <a:pt x="608" y="17"/>
                    </a:cubicBezTo>
                    <a:lnTo>
                      <a:pt x="185" y="185"/>
                    </a:lnTo>
                    <a:cubicBezTo>
                      <a:pt x="62" y="236"/>
                      <a:pt x="0" y="376"/>
                      <a:pt x="51" y="499"/>
                    </a:cubicBezTo>
                    <a:cubicBezTo>
                      <a:pt x="88" y="596"/>
                      <a:pt x="179" y="652"/>
                      <a:pt x="276" y="652"/>
                    </a:cubicBezTo>
                    <a:cubicBezTo>
                      <a:pt x="306" y="652"/>
                      <a:pt x="336" y="647"/>
                      <a:pt x="366" y="636"/>
                    </a:cubicBezTo>
                    <a:lnTo>
                      <a:pt x="785" y="468"/>
                    </a:lnTo>
                    <a:cubicBezTo>
                      <a:pt x="908" y="417"/>
                      <a:pt x="970" y="277"/>
                      <a:pt x="922" y="154"/>
                    </a:cubicBezTo>
                    <a:cubicBezTo>
                      <a:pt x="883" y="58"/>
                      <a:pt x="791" y="1"/>
                      <a:pt x="696" y="1"/>
                    </a:cubicBezTo>
                    <a:close/>
                  </a:path>
                </a:pathLst>
              </a:custGeom>
              <a:solidFill>
                <a:srgbClr val="F9B29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" name="Google Shape;534;p40"/>
              <p:cNvSpPr/>
              <p:nvPr/>
            </p:nvSpPr>
            <p:spPr>
              <a:xfrm flipH="1">
                <a:off x="1976095" y="2123804"/>
                <a:ext cx="152056" cy="92786"/>
              </a:xfrm>
              <a:custGeom>
                <a:rect b="b" l="l" r="r" t="t"/>
                <a:pathLst>
                  <a:path extrusionOk="0" h="1016" w="1665">
                    <a:moveTo>
                      <a:pt x="703" y="1"/>
                    </a:moveTo>
                    <a:cubicBezTo>
                      <a:pt x="278" y="1"/>
                      <a:pt x="1" y="384"/>
                      <a:pt x="1" y="384"/>
                    </a:cubicBezTo>
                    <a:lnTo>
                      <a:pt x="59" y="784"/>
                    </a:lnTo>
                    <a:cubicBezTo>
                      <a:pt x="273" y="949"/>
                      <a:pt x="497" y="1016"/>
                      <a:pt x="698" y="1016"/>
                    </a:cubicBezTo>
                    <a:cubicBezTo>
                      <a:pt x="1269" y="1016"/>
                      <a:pt x="1664" y="482"/>
                      <a:pt x="1165" y="152"/>
                    </a:cubicBezTo>
                    <a:cubicBezTo>
                      <a:pt x="998" y="42"/>
                      <a:pt x="842" y="1"/>
                      <a:pt x="703" y="1"/>
                    </a:cubicBezTo>
                    <a:close/>
                  </a:path>
                </a:pathLst>
              </a:custGeom>
              <a:solidFill>
                <a:srgbClr val="F9998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" name="Google Shape;535;p40"/>
              <p:cNvSpPr/>
              <p:nvPr/>
            </p:nvSpPr>
            <p:spPr>
              <a:xfrm flipH="1">
                <a:off x="3260580" y="1799418"/>
                <a:ext cx="188129" cy="115252"/>
              </a:xfrm>
              <a:custGeom>
                <a:rect b="b" l="l" r="r" t="t"/>
                <a:pathLst>
                  <a:path extrusionOk="0" h="1262" w="2060">
                    <a:moveTo>
                      <a:pt x="632" y="1"/>
                    </a:moveTo>
                    <a:cubicBezTo>
                      <a:pt x="382" y="1"/>
                      <a:pt x="187" y="83"/>
                      <a:pt x="120" y="242"/>
                    </a:cubicBezTo>
                    <a:cubicBezTo>
                      <a:pt x="1" y="515"/>
                      <a:pt x="315" y="912"/>
                      <a:pt x="820" y="1126"/>
                    </a:cubicBezTo>
                    <a:cubicBezTo>
                      <a:pt x="1032" y="1217"/>
                      <a:pt x="1243" y="1261"/>
                      <a:pt x="1426" y="1261"/>
                    </a:cubicBezTo>
                    <a:cubicBezTo>
                      <a:pt x="1677" y="1261"/>
                      <a:pt x="1874" y="1179"/>
                      <a:pt x="1943" y="1021"/>
                    </a:cubicBezTo>
                    <a:cubicBezTo>
                      <a:pt x="2060" y="748"/>
                      <a:pt x="1745" y="351"/>
                      <a:pt x="1244" y="137"/>
                    </a:cubicBezTo>
                    <a:cubicBezTo>
                      <a:pt x="1029" y="46"/>
                      <a:pt x="816" y="1"/>
                      <a:pt x="632" y="1"/>
                    </a:cubicBezTo>
                    <a:close/>
                  </a:path>
                </a:pathLst>
              </a:custGeom>
              <a:solidFill>
                <a:srgbClr val="EA8B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" name="Google Shape;536;p40"/>
              <p:cNvSpPr/>
              <p:nvPr/>
            </p:nvSpPr>
            <p:spPr>
              <a:xfrm flipH="1">
                <a:off x="2290801" y="2044443"/>
                <a:ext cx="183015" cy="120640"/>
              </a:xfrm>
              <a:custGeom>
                <a:rect b="b" l="l" r="r" t="t"/>
                <a:pathLst>
                  <a:path extrusionOk="0" h="1321" w="2004">
                    <a:moveTo>
                      <a:pt x="1081" y="1"/>
                    </a:moveTo>
                    <a:cubicBezTo>
                      <a:pt x="1036" y="1"/>
                      <a:pt x="989" y="3"/>
                      <a:pt x="942" y="7"/>
                    </a:cubicBezTo>
                    <a:cubicBezTo>
                      <a:pt x="406" y="58"/>
                      <a:pt x="0" y="393"/>
                      <a:pt x="38" y="755"/>
                    </a:cubicBezTo>
                    <a:cubicBezTo>
                      <a:pt x="69" y="1082"/>
                      <a:pt x="455" y="1321"/>
                      <a:pt x="927" y="1321"/>
                    </a:cubicBezTo>
                    <a:cubicBezTo>
                      <a:pt x="973" y="1321"/>
                      <a:pt x="1019" y="1319"/>
                      <a:pt x="1065" y="1314"/>
                    </a:cubicBezTo>
                    <a:cubicBezTo>
                      <a:pt x="1601" y="1263"/>
                      <a:pt x="2004" y="929"/>
                      <a:pt x="1970" y="567"/>
                    </a:cubicBezTo>
                    <a:cubicBezTo>
                      <a:pt x="1939" y="237"/>
                      <a:pt x="1553" y="1"/>
                      <a:pt x="1081" y="1"/>
                    </a:cubicBezTo>
                    <a:close/>
                  </a:path>
                </a:pathLst>
              </a:custGeom>
              <a:solidFill>
                <a:srgbClr val="EA8B7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" name="Google Shape;537;p40"/>
              <p:cNvSpPr/>
              <p:nvPr/>
            </p:nvSpPr>
            <p:spPr>
              <a:xfrm flipH="1">
                <a:off x="2488885" y="2067822"/>
                <a:ext cx="30320" cy="48676"/>
              </a:xfrm>
              <a:custGeom>
                <a:rect b="b" l="l" r="r" t="t"/>
                <a:pathLst>
                  <a:path extrusionOk="0" h="533" w="332">
                    <a:moveTo>
                      <a:pt x="252" y="1"/>
                    </a:moveTo>
                    <a:cubicBezTo>
                      <a:pt x="219" y="1"/>
                      <a:pt x="186" y="20"/>
                      <a:pt x="180" y="62"/>
                    </a:cubicBezTo>
                    <a:cubicBezTo>
                      <a:pt x="163" y="191"/>
                      <a:pt x="115" y="308"/>
                      <a:pt x="40" y="413"/>
                    </a:cubicBezTo>
                    <a:cubicBezTo>
                      <a:pt x="0" y="470"/>
                      <a:pt x="52" y="533"/>
                      <a:pt x="104" y="533"/>
                    </a:cubicBezTo>
                    <a:cubicBezTo>
                      <a:pt x="124" y="533"/>
                      <a:pt x="144" y="524"/>
                      <a:pt x="159" y="502"/>
                    </a:cubicBezTo>
                    <a:cubicBezTo>
                      <a:pt x="248" y="376"/>
                      <a:pt x="303" y="232"/>
                      <a:pt x="327" y="79"/>
                    </a:cubicBezTo>
                    <a:cubicBezTo>
                      <a:pt x="332" y="29"/>
                      <a:pt x="292" y="1"/>
                      <a:pt x="252" y="1"/>
                    </a:cubicBezTo>
                    <a:close/>
                  </a:path>
                </a:pathLst>
              </a:custGeom>
              <a:solidFill>
                <a:srgbClr val="C685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38" name="Google Shape;538;p40"/>
            <p:cNvSpPr/>
            <p:nvPr/>
          </p:nvSpPr>
          <p:spPr>
            <a:xfrm flipH="1">
              <a:off x="3944381" y="1569605"/>
              <a:ext cx="85206" cy="66941"/>
            </a:xfrm>
            <a:custGeom>
              <a:rect b="b" l="l" r="r" t="t"/>
              <a:pathLst>
                <a:path extrusionOk="0" h="733" w="933">
                  <a:moveTo>
                    <a:pt x="655" y="1"/>
                  </a:moveTo>
                  <a:cubicBezTo>
                    <a:pt x="610" y="1"/>
                    <a:pt x="564" y="14"/>
                    <a:pt x="523" y="40"/>
                  </a:cubicBezTo>
                  <a:lnTo>
                    <a:pt x="144" y="289"/>
                  </a:lnTo>
                  <a:cubicBezTo>
                    <a:pt x="32" y="360"/>
                    <a:pt x="0" y="511"/>
                    <a:pt x="73" y="623"/>
                  </a:cubicBezTo>
                  <a:cubicBezTo>
                    <a:pt x="119" y="694"/>
                    <a:pt x="196" y="732"/>
                    <a:pt x="274" y="732"/>
                  </a:cubicBezTo>
                  <a:cubicBezTo>
                    <a:pt x="320" y="732"/>
                    <a:pt x="366" y="719"/>
                    <a:pt x="407" y="691"/>
                  </a:cubicBezTo>
                  <a:lnTo>
                    <a:pt x="789" y="445"/>
                  </a:lnTo>
                  <a:cubicBezTo>
                    <a:pt x="898" y="371"/>
                    <a:pt x="933" y="220"/>
                    <a:pt x="857" y="111"/>
                  </a:cubicBezTo>
                  <a:cubicBezTo>
                    <a:pt x="811" y="40"/>
                    <a:pt x="734" y="1"/>
                    <a:pt x="655" y="1"/>
                  </a:cubicBezTo>
                  <a:close/>
                </a:path>
              </a:pathLst>
            </a:custGeom>
            <a:solidFill>
              <a:srgbClr val="F9B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40"/>
            <p:cNvSpPr/>
            <p:nvPr/>
          </p:nvSpPr>
          <p:spPr>
            <a:xfrm flipH="1">
              <a:off x="3921915" y="1616546"/>
              <a:ext cx="88677" cy="59635"/>
            </a:xfrm>
            <a:custGeom>
              <a:rect b="b" l="l" r="r" t="t"/>
              <a:pathLst>
                <a:path extrusionOk="0" h="653" w="971">
                  <a:moveTo>
                    <a:pt x="694" y="1"/>
                  </a:moveTo>
                  <a:cubicBezTo>
                    <a:pt x="664" y="1"/>
                    <a:pt x="634" y="6"/>
                    <a:pt x="605" y="17"/>
                  </a:cubicBezTo>
                  <a:lnTo>
                    <a:pt x="185" y="188"/>
                  </a:lnTo>
                  <a:cubicBezTo>
                    <a:pt x="62" y="235"/>
                    <a:pt x="1" y="375"/>
                    <a:pt x="49" y="501"/>
                  </a:cubicBezTo>
                  <a:cubicBezTo>
                    <a:pt x="87" y="595"/>
                    <a:pt x="178" y="653"/>
                    <a:pt x="273" y="653"/>
                  </a:cubicBezTo>
                  <a:cubicBezTo>
                    <a:pt x="303" y="653"/>
                    <a:pt x="333" y="647"/>
                    <a:pt x="363" y="635"/>
                  </a:cubicBezTo>
                  <a:lnTo>
                    <a:pt x="786" y="468"/>
                  </a:lnTo>
                  <a:cubicBezTo>
                    <a:pt x="909" y="416"/>
                    <a:pt x="971" y="276"/>
                    <a:pt x="919" y="153"/>
                  </a:cubicBezTo>
                  <a:cubicBezTo>
                    <a:pt x="882" y="59"/>
                    <a:pt x="791" y="1"/>
                    <a:pt x="694" y="1"/>
                  </a:cubicBezTo>
                  <a:close/>
                </a:path>
              </a:pathLst>
            </a:custGeom>
            <a:solidFill>
              <a:srgbClr val="F9B2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0" name="Google Shape;540;p40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BUYER PERSONA</a:t>
            </a:r>
            <a:endParaRPr/>
          </a:p>
        </p:txBody>
      </p:sp>
      <p:sp>
        <p:nvSpPr>
          <p:cNvPr id="541" name="Google Shape;541;p40"/>
          <p:cNvSpPr/>
          <p:nvPr/>
        </p:nvSpPr>
        <p:spPr>
          <a:xfrm flipH="1">
            <a:off x="2163095" y="3097515"/>
            <a:ext cx="2914" cy="2040"/>
          </a:xfrm>
          <a:custGeom>
            <a:rect b="b" l="l" r="r" t="t"/>
            <a:pathLst>
              <a:path extrusionOk="0" h="35" w="50">
                <a:moveTo>
                  <a:pt x="25" y="0"/>
                </a:moveTo>
                <a:cubicBezTo>
                  <a:pt x="1" y="0"/>
                  <a:pt x="1" y="34"/>
                  <a:pt x="25" y="34"/>
                </a:cubicBezTo>
                <a:cubicBezTo>
                  <a:pt x="49" y="34"/>
                  <a:pt x="49" y="0"/>
                  <a:pt x="25" y="0"/>
                </a:cubicBezTo>
                <a:close/>
              </a:path>
            </a:pathLst>
          </a:custGeom>
          <a:solidFill>
            <a:srgbClr val="DD837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" name="Google Shape;542;p40"/>
          <p:cNvSpPr/>
          <p:nvPr/>
        </p:nvSpPr>
        <p:spPr>
          <a:xfrm flipH="1">
            <a:off x="2319025" y="3305316"/>
            <a:ext cx="62400" cy="624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3" name="Google Shape;543;p40"/>
          <p:cNvSpPr/>
          <p:nvPr/>
        </p:nvSpPr>
        <p:spPr>
          <a:xfrm flipH="1">
            <a:off x="3063975" y="3367704"/>
            <a:ext cx="32400" cy="32400"/>
          </a:xfrm>
          <a:prstGeom prst="ellipse">
            <a:avLst/>
          </a:pr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4" name="Google Shape;544;p40"/>
          <p:cNvSpPr txBox="1"/>
          <p:nvPr>
            <p:ph type="ctrTitle"/>
          </p:nvPr>
        </p:nvSpPr>
        <p:spPr>
          <a:xfrm>
            <a:off x="4506338" y="689059"/>
            <a:ext cx="24633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AGE: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25</a:t>
            </a:r>
            <a:r>
              <a:rPr lang="es" sz="1000">
                <a:latin typeface="Roboto Slab Light"/>
                <a:ea typeface="Roboto Slab Light"/>
                <a:cs typeface="Roboto Slab Light"/>
                <a:sym typeface="Roboto Slab Light"/>
              </a:rPr>
              <a:t>  </a:t>
            </a:r>
            <a:endParaRPr sz="1000">
              <a:latin typeface="Roboto Slab Light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545" name="Google Shape;545;p40"/>
          <p:cNvSpPr txBox="1"/>
          <p:nvPr>
            <p:ph type="ctrTitle"/>
          </p:nvPr>
        </p:nvSpPr>
        <p:spPr>
          <a:xfrm>
            <a:off x="4506338" y="1169936"/>
            <a:ext cx="24633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MARITAL STATUS: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Married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6" name="Google Shape;546;p40"/>
          <p:cNvSpPr txBox="1"/>
          <p:nvPr>
            <p:ph type="ctrTitle"/>
          </p:nvPr>
        </p:nvSpPr>
        <p:spPr>
          <a:xfrm>
            <a:off x="4506356" y="1639800"/>
            <a:ext cx="36045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INCOME RANGE: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$1500-$2000 per month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7" name="Google Shape;547;p40"/>
          <p:cNvSpPr txBox="1"/>
          <p:nvPr>
            <p:ph type="ctrTitle"/>
          </p:nvPr>
        </p:nvSpPr>
        <p:spPr>
          <a:xfrm>
            <a:off x="4506338" y="926702"/>
            <a:ext cx="24633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JOB: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Publicist 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48" name="Google Shape;548;p40"/>
          <p:cNvSpPr/>
          <p:nvPr/>
        </p:nvSpPr>
        <p:spPr>
          <a:xfrm flipH="1" rot="5400000">
            <a:off x="3143187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9" name="Google Shape;549;p40"/>
          <p:cNvSpPr/>
          <p:nvPr/>
        </p:nvSpPr>
        <p:spPr>
          <a:xfrm flipH="1" rot="5400000">
            <a:off x="2496978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40"/>
          <p:cNvSpPr/>
          <p:nvPr/>
        </p:nvSpPr>
        <p:spPr>
          <a:xfrm flipH="1" rot="5400000">
            <a:off x="1866419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551" name="Google Shape;551;p40"/>
          <p:cNvCxnSpPr/>
          <p:nvPr/>
        </p:nvCxnSpPr>
        <p:spPr>
          <a:xfrm rot="10800000">
            <a:off x="1419525" y="3167823"/>
            <a:ext cx="24933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552" name="Google Shape;552;p40"/>
          <p:cNvSpPr/>
          <p:nvPr/>
        </p:nvSpPr>
        <p:spPr>
          <a:xfrm flipH="1">
            <a:off x="3229976" y="3378398"/>
            <a:ext cx="346598" cy="346645"/>
          </a:xfrm>
          <a:custGeom>
            <a:rect b="b" l="l" r="r" t="t"/>
            <a:pathLst>
              <a:path extrusionOk="0" h="209137" w="209109">
                <a:moveTo>
                  <a:pt x="104745" y="6200"/>
                </a:moveTo>
                <a:cubicBezTo>
                  <a:pt x="106397" y="6200"/>
                  <a:pt x="108050" y="6240"/>
                  <a:pt x="109701" y="6320"/>
                </a:cubicBezTo>
                <a:cubicBezTo>
                  <a:pt x="117838" y="6761"/>
                  <a:pt x="125681" y="8158"/>
                  <a:pt x="133181" y="10438"/>
                </a:cubicBezTo>
                <a:lnTo>
                  <a:pt x="104554" y="27545"/>
                </a:lnTo>
                <a:lnTo>
                  <a:pt x="75928" y="10438"/>
                </a:lnTo>
                <a:cubicBezTo>
                  <a:pt x="81026" y="8869"/>
                  <a:pt x="86246" y="7742"/>
                  <a:pt x="91565" y="7056"/>
                </a:cubicBezTo>
                <a:cubicBezTo>
                  <a:pt x="95932" y="6485"/>
                  <a:pt x="100338" y="6200"/>
                  <a:pt x="104745" y="6200"/>
                </a:cubicBezTo>
                <a:close/>
                <a:moveTo>
                  <a:pt x="68257" y="13060"/>
                </a:moveTo>
                <a:lnTo>
                  <a:pt x="101466" y="32912"/>
                </a:lnTo>
                <a:lnTo>
                  <a:pt x="101466" y="61563"/>
                </a:lnTo>
                <a:lnTo>
                  <a:pt x="68698" y="81146"/>
                </a:lnTo>
                <a:lnTo>
                  <a:pt x="44042" y="66097"/>
                </a:lnTo>
                <a:lnTo>
                  <a:pt x="43454" y="27422"/>
                </a:lnTo>
                <a:cubicBezTo>
                  <a:pt x="51003" y="21393"/>
                  <a:pt x="59336" y="16565"/>
                  <a:pt x="68257" y="13060"/>
                </a:cubicBezTo>
                <a:close/>
                <a:moveTo>
                  <a:pt x="140778" y="13109"/>
                </a:moveTo>
                <a:cubicBezTo>
                  <a:pt x="149798" y="16687"/>
                  <a:pt x="158180" y="21565"/>
                  <a:pt x="165655" y="27520"/>
                </a:cubicBezTo>
                <a:lnTo>
                  <a:pt x="165067" y="66097"/>
                </a:lnTo>
                <a:lnTo>
                  <a:pt x="140435" y="81146"/>
                </a:lnTo>
                <a:lnTo>
                  <a:pt x="107643" y="61563"/>
                </a:lnTo>
                <a:lnTo>
                  <a:pt x="107643" y="32912"/>
                </a:lnTo>
                <a:lnTo>
                  <a:pt x="140778" y="13109"/>
                </a:lnTo>
                <a:close/>
                <a:moveTo>
                  <a:pt x="171757" y="32814"/>
                </a:moveTo>
                <a:cubicBezTo>
                  <a:pt x="185752" y="45902"/>
                  <a:pt x="195899" y="63009"/>
                  <a:pt x="200384" y="82297"/>
                </a:cubicBezTo>
                <a:lnTo>
                  <a:pt x="171267" y="66048"/>
                </a:lnTo>
                <a:lnTo>
                  <a:pt x="171757" y="32814"/>
                </a:lnTo>
                <a:close/>
                <a:moveTo>
                  <a:pt x="168204" y="71440"/>
                </a:moveTo>
                <a:lnTo>
                  <a:pt x="201879" y="90214"/>
                </a:lnTo>
                <a:cubicBezTo>
                  <a:pt x="202565" y="94895"/>
                  <a:pt x="202933" y="99699"/>
                  <a:pt x="202933" y="104576"/>
                </a:cubicBezTo>
                <a:cubicBezTo>
                  <a:pt x="202933" y="109453"/>
                  <a:pt x="202565" y="114232"/>
                  <a:pt x="201879" y="118938"/>
                </a:cubicBezTo>
                <a:lnTo>
                  <a:pt x="168204" y="137687"/>
                </a:lnTo>
                <a:lnTo>
                  <a:pt x="143548" y="122639"/>
                </a:lnTo>
                <a:lnTo>
                  <a:pt x="143548" y="86513"/>
                </a:lnTo>
                <a:lnTo>
                  <a:pt x="168204" y="71440"/>
                </a:lnTo>
                <a:close/>
                <a:moveTo>
                  <a:pt x="104554" y="66930"/>
                </a:moveTo>
                <a:lnTo>
                  <a:pt x="137347" y="86513"/>
                </a:lnTo>
                <a:lnTo>
                  <a:pt x="137347" y="122614"/>
                </a:lnTo>
                <a:lnTo>
                  <a:pt x="104554" y="142221"/>
                </a:lnTo>
                <a:lnTo>
                  <a:pt x="71762" y="122614"/>
                </a:lnTo>
                <a:lnTo>
                  <a:pt x="71762" y="108693"/>
                </a:lnTo>
                <a:cubicBezTo>
                  <a:pt x="71762" y="106978"/>
                  <a:pt x="70389" y="105605"/>
                  <a:pt x="68674" y="105605"/>
                </a:cubicBezTo>
                <a:cubicBezTo>
                  <a:pt x="66958" y="105605"/>
                  <a:pt x="65585" y="106978"/>
                  <a:pt x="65585" y="108693"/>
                </a:cubicBezTo>
                <a:lnTo>
                  <a:pt x="65585" y="122639"/>
                </a:lnTo>
                <a:lnTo>
                  <a:pt x="40905" y="137687"/>
                </a:lnTo>
                <a:lnTo>
                  <a:pt x="7230" y="118938"/>
                </a:lnTo>
                <a:cubicBezTo>
                  <a:pt x="6544" y="114232"/>
                  <a:pt x="6176" y="109453"/>
                  <a:pt x="6176" y="104576"/>
                </a:cubicBezTo>
                <a:cubicBezTo>
                  <a:pt x="6176" y="99748"/>
                  <a:pt x="6544" y="94944"/>
                  <a:pt x="7255" y="90189"/>
                </a:cubicBezTo>
                <a:lnTo>
                  <a:pt x="40905" y="71440"/>
                </a:lnTo>
                <a:lnTo>
                  <a:pt x="65585" y="86513"/>
                </a:lnTo>
                <a:lnTo>
                  <a:pt x="65585" y="94258"/>
                </a:lnTo>
                <a:cubicBezTo>
                  <a:pt x="65585" y="95973"/>
                  <a:pt x="66958" y="97346"/>
                  <a:pt x="68674" y="97346"/>
                </a:cubicBezTo>
                <a:cubicBezTo>
                  <a:pt x="70389" y="97346"/>
                  <a:pt x="71762" y="95973"/>
                  <a:pt x="71762" y="94258"/>
                </a:cubicBezTo>
                <a:lnTo>
                  <a:pt x="71762" y="86513"/>
                </a:lnTo>
                <a:lnTo>
                  <a:pt x="104554" y="66930"/>
                </a:lnTo>
                <a:close/>
                <a:moveTo>
                  <a:pt x="8725" y="126854"/>
                </a:moveTo>
                <a:lnTo>
                  <a:pt x="37866" y="143079"/>
                </a:lnTo>
                <a:lnTo>
                  <a:pt x="37351" y="176338"/>
                </a:lnTo>
                <a:cubicBezTo>
                  <a:pt x="23381" y="163225"/>
                  <a:pt x="13210" y="146118"/>
                  <a:pt x="8725" y="126854"/>
                </a:cubicBezTo>
                <a:close/>
                <a:moveTo>
                  <a:pt x="200384" y="126854"/>
                </a:moveTo>
                <a:lnTo>
                  <a:pt x="200384" y="126854"/>
                </a:lnTo>
                <a:cubicBezTo>
                  <a:pt x="195899" y="146118"/>
                  <a:pt x="185752" y="163225"/>
                  <a:pt x="171757" y="176338"/>
                </a:cubicBezTo>
                <a:lnTo>
                  <a:pt x="171267" y="143079"/>
                </a:lnTo>
                <a:lnTo>
                  <a:pt x="200384" y="126854"/>
                </a:lnTo>
                <a:close/>
                <a:moveTo>
                  <a:pt x="68698" y="127982"/>
                </a:moveTo>
                <a:lnTo>
                  <a:pt x="101466" y="147564"/>
                </a:lnTo>
                <a:lnTo>
                  <a:pt x="101466" y="176240"/>
                </a:lnTo>
                <a:lnTo>
                  <a:pt x="68330" y="196018"/>
                </a:lnTo>
                <a:cubicBezTo>
                  <a:pt x="59311" y="192440"/>
                  <a:pt x="50954" y="187563"/>
                  <a:pt x="43454" y="181607"/>
                </a:cubicBezTo>
                <a:lnTo>
                  <a:pt x="44042" y="143030"/>
                </a:lnTo>
                <a:lnTo>
                  <a:pt x="68698" y="127982"/>
                </a:lnTo>
                <a:close/>
                <a:moveTo>
                  <a:pt x="140435" y="127982"/>
                </a:moveTo>
                <a:lnTo>
                  <a:pt x="165067" y="143030"/>
                </a:lnTo>
                <a:lnTo>
                  <a:pt x="165655" y="181607"/>
                </a:lnTo>
                <a:cubicBezTo>
                  <a:pt x="158180" y="187563"/>
                  <a:pt x="149798" y="192440"/>
                  <a:pt x="140778" y="196018"/>
                </a:cubicBezTo>
                <a:lnTo>
                  <a:pt x="107643" y="176240"/>
                </a:lnTo>
                <a:lnTo>
                  <a:pt x="107643" y="147564"/>
                </a:lnTo>
                <a:lnTo>
                  <a:pt x="140435" y="127982"/>
                </a:lnTo>
                <a:close/>
                <a:moveTo>
                  <a:pt x="104554" y="181582"/>
                </a:moveTo>
                <a:lnTo>
                  <a:pt x="133181" y="198690"/>
                </a:lnTo>
                <a:cubicBezTo>
                  <a:pt x="125681" y="200969"/>
                  <a:pt x="117838" y="202390"/>
                  <a:pt x="109701" y="202807"/>
                </a:cubicBezTo>
                <a:cubicBezTo>
                  <a:pt x="109603" y="202807"/>
                  <a:pt x="109481" y="202807"/>
                  <a:pt x="109383" y="202832"/>
                </a:cubicBezTo>
                <a:cubicBezTo>
                  <a:pt x="108721" y="202856"/>
                  <a:pt x="108084" y="202881"/>
                  <a:pt x="107422" y="202905"/>
                </a:cubicBezTo>
                <a:lnTo>
                  <a:pt x="106858" y="202905"/>
                </a:lnTo>
                <a:cubicBezTo>
                  <a:pt x="106098" y="202930"/>
                  <a:pt x="105314" y="202930"/>
                  <a:pt x="104554" y="202930"/>
                </a:cubicBezTo>
                <a:cubicBezTo>
                  <a:pt x="103795" y="202930"/>
                  <a:pt x="103035" y="202930"/>
                  <a:pt x="102275" y="202905"/>
                </a:cubicBezTo>
                <a:lnTo>
                  <a:pt x="101687" y="202905"/>
                </a:lnTo>
                <a:cubicBezTo>
                  <a:pt x="101050" y="202881"/>
                  <a:pt x="100388" y="202856"/>
                  <a:pt x="99751" y="202832"/>
                </a:cubicBezTo>
                <a:cubicBezTo>
                  <a:pt x="99628" y="202807"/>
                  <a:pt x="99530" y="202807"/>
                  <a:pt x="99408" y="202807"/>
                </a:cubicBezTo>
                <a:cubicBezTo>
                  <a:pt x="91295" y="202390"/>
                  <a:pt x="83428" y="200969"/>
                  <a:pt x="75953" y="198690"/>
                </a:cubicBezTo>
                <a:lnTo>
                  <a:pt x="104554" y="181582"/>
                </a:lnTo>
                <a:close/>
                <a:moveTo>
                  <a:pt x="104479" y="1"/>
                </a:moveTo>
                <a:cubicBezTo>
                  <a:pt x="99750" y="1"/>
                  <a:pt x="95020" y="328"/>
                  <a:pt x="90339" y="977"/>
                </a:cubicBezTo>
                <a:cubicBezTo>
                  <a:pt x="78796" y="2521"/>
                  <a:pt x="67669" y="6002"/>
                  <a:pt x="57154" y="11345"/>
                </a:cubicBezTo>
                <a:cubicBezTo>
                  <a:pt x="50586" y="14702"/>
                  <a:pt x="44385" y="18771"/>
                  <a:pt x="38650" y="23427"/>
                </a:cubicBezTo>
                <a:cubicBezTo>
                  <a:pt x="38454" y="23550"/>
                  <a:pt x="38258" y="23697"/>
                  <a:pt x="38087" y="23869"/>
                </a:cubicBezTo>
                <a:cubicBezTo>
                  <a:pt x="31739" y="29113"/>
                  <a:pt x="25979" y="35094"/>
                  <a:pt x="21029" y="41662"/>
                </a:cubicBezTo>
                <a:cubicBezTo>
                  <a:pt x="19999" y="43034"/>
                  <a:pt x="20269" y="44971"/>
                  <a:pt x="21641" y="46000"/>
                </a:cubicBezTo>
                <a:cubicBezTo>
                  <a:pt x="22202" y="46421"/>
                  <a:pt x="22858" y="46625"/>
                  <a:pt x="23507" y="46625"/>
                </a:cubicBezTo>
                <a:cubicBezTo>
                  <a:pt x="24445" y="46625"/>
                  <a:pt x="25371" y="46199"/>
                  <a:pt x="25979" y="45387"/>
                </a:cubicBezTo>
                <a:cubicBezTo>
                  <a:pt x="29435" y="40780"/>
                  <a:pt x="33258" y="36540"/>
                  <a:pt x="37351" y="32692"/>
                </a:cubicBezTo>
                <a:lnTo>
                  <a:pt x="37866" y="66048"/>
                </a:lnTo>
                <a:lnTo>
                  <a:pt x="8750" y="82273"/>
                </a:lnTo>
                <a:cubicBezTo>
                  <a:pt x="10637" y="74161"/>
                  <a:pt x="13529" y="66293"/>
                  <a:pt x="17377" y="58941"/>
                </a:cubicBezTo>
                <a:cubicBezTo>
                  <a:pt x="18186" y="57446"/>
                  <a:pt x="17597" y="55558"/>
                  <a:pt x="16078" y="54774"/>
                </a:cubicBezTo>
                <a:cubicBezTo>
                  <a:pt x="15614" y="54527"/>
                  <a:pt x="15119" y="54411"/>
                  <a:pt x="14632" y="54411"/>
                </a:cubicBezTo>
                <a:cubicBezTo>
                  <a:pt x="13522" y="54411"/>
                  <a:pt x="12456" y="55017"/>
                  <a:pt x="11911" y="56073"/>
                </a:cubicBezTo>
                <a:cubicBezTo>
                  <a:pt x="6764" y="65852"/>
                  <a:pt x="3235" y="76464"/>
                  <a:pt x="1422" y="87395"/>
                </a:cubicBezTo>
                <a:cubicBezTo>
                  <a:pt x="1372" y="87591"/>
                  <a:pt x="1323" y="87812"/>
                  <a:pt x="1323" y="88008"/>
                </a:cubicBezTo>
                <a:cubicBezTo>
                  <a:pt x="441" y="93473"/>
                  <a:pt x="0" y="99012"/>
                  <a:pt x="0" y="104576"/>
                </a:cubicBezTo>
                <a:cubicBezTo>
                  <a:pt x="0" y="128766"/>
                  <a:pt x="8161" y="151706"/>
                  <a:pt x="23185" y="170235"/>
                </a:cubicBezTo>
                <a:cubicBezTo>
                  <a:pt x="29337" y="177857"/>
                  <a:pt x="36592" y="184622"/>
                  <a:pt x="44606" y="190259"/>
                </a:cubicBezTo>
                <a:cubicBezTo>
                  <a:pt x="52057" y="195503"/>
                  <a:pt x="60218" y="199768"/>
                  <a:pt x="68796" y="202881"/>
                </a:cubicBezTo>
                <a:cubicBezTo>
                  <a:pt x="77717" y="206116"/>
                  <a:pt x="87031" y="208052"/>
                  <a:pt x="96491" y="208812"/>
                </a:cubicBezTo>
                <a:cubicBezTo>
                  <a:pt x="99201" y="209029"/>
                  <a:pt x="101922" y="209137"/>
                  <a:pt x="104644" y="209137"/>
                </a:cubicBezTo>
                <a:cubicBezTo>
                  <a:pt x="112039" y="209137"/>
                  <a:pt x="119442" y="208343"/>
                  <a:pt x="126661" y="206802"/>
                </a:cubicBezTo>
                <a:cubicBezTo>
                  <a:pt x="135558" y="204890"/>
                  <a:pt x="144210" y="201802"/>
                  <a:pt x="152322" y="197636"/>
                </a:cubicBezTo>
                <a:cubicBezTo>
                  <a:pt x="160508" y="193420"/>
                  <a:pt x="168179" y="188126"/>
                  <a:pt x="174944" y="181877"/>
                </a:cubicBezTo>
                <a:cubicBezTo>
                  <a:pt x="176267" y="180676"/>
                  <a:pt x="177566" y="179450"/>
                  <a:pt x="178816" y="178176"/>
                </a:cubicBezTo>
                <a:cubicBezTo>
                  <a:pt x="178881" y="178111"/>
                  <a:pt x="178923" y="178068"/>
                  <a:pt x="178948" y="178043"/>
                </a:cubicBezTo>
                <a:lnTo>
                  <a:pt x="178948" y="178043"/>
                </a:lnTo>
                <a:cubicBezTo>
                  <a:pt x="181399" y="175558"/>
                  <a:pt x="183732" y="172956"/>
                  <a:pt x="185924" y="170235"/>
                </a:cubicBezTo>
                <a:cubicBezTo>
                  <a:pt x="200947" y="151706"/>
                  <a:pt x="209109" y="128766"/>
                  <a:pt x="209109" y="104576"/>
                </a:cubicBezTo>
                <a:cubicBezTo>
                  <a:pt x="209109" y="80386"/>
                  <a:pt x="200947" y="57446"/>
                  <a:pt x="185948" y="38917"/>
                </a:cubicBezTo>
                <a:cubicBezTo>
                  <a:pt x="179796" y="31319"/>
                  <a:pt x="172591" y="24555"/>
                  <a:pt x="164601" y="18942"/>
                </a:cubicBezTo>
                <a:cubicBezTo>
                  <a:pt x="157150" y="13697"/>
                  <a:pt x="148989" y="9433"/>
                  <a:pt x="140435" y="6296"/>
                </a:cubicBezTo>
                <a:cubicBezTo>
                  <a:pt x="131539" y="3061"/>
                  <a:pt x="122225" y="1100"/>
                  <a:pt x="112789" y="340"/>
                </a:cubicBezTo>
                <a:cubicBezTo>
                  <a:pt x="110026" y="114"/>
                  <a:pt x="107253" y="1"/>
                  <a:pt x="104479" y="1"/>
                </a:cubicBezTo>
                <a:close/>
              </a:path>
            </a:pathLst>
          </a:cu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3" name="Google Shape;553;p40"/>
          <p:cNvGrpSpPr/>
          <p:nvPr/>
        </p:nvGrpSpPr>
        <p:grpSpPr>
          <a:xfrm>
            <a:off x="2588235" y="3382884"/>
            <a:ext cx="337682" cy="337682"/>
            <a:chOff x="1190625" y="238125"/>
            <a:chExt cx="5219200" cy="5219200"/>
          </a:xfrm>
        </p:grpSpPr>
        <p:sp>
          <p:nvSpPr>
            <p:cNvPr id="554" name="Google Shape;554;p40"/>
            <p:cNvSpPr/>
            <p:nvPr/>
          </p:nvSpPr>
          <p:spPr>
            <a:xfrm>
              <a:off x="4004075" y="238125"/>
              <a:ext cx="2405750" cy="2477500"/>
            </a:xfrm>
            <a:custGeom>
              <a:rect b="b" l="l" r="r" t="t"/>
              <a:pathLst>
                <a:path extrusionOk="0" h="99100" w="96230">
                  <a:moveTo>
                    <a:pt x="79723" y="8155"/>
                  </a:moveTo>
                  <a:cubicBezTo>
                    <a:pt x="84323" y="8155"/>
                    <a:pt x="88074" y="11906"/>
                    <a:pt x="88074" y="16506"/>
                  </a:cubicBezTo>
                  <a:lnTo>
                    <a:pt x="88074" y="67882"/>
                  </a:lnTo>
                  <a:cubicBezTo>
                    <a:pt x="88074" y="72514"/>
                    <a:pt x="84323" y="76265"/>
                    <a:pt x="79723" y="76265"/>
                  </a:cubicBezTo>
                  <a:lnTo>
                    <a:pt x="59630" y="76265"/>
                  </a:lnTo>
                  <a:cubicBezTo>
                    <a:pt x="58357" y="76265"/>
                    <a:pt x="57183" y="76820"/>
                    <a:pt x="56400" y="77831"/>
                  </a:cubicBezTo>
                  <a:lnTo>
                    <a:pt x="48147" y="88400"/>
                  </a:lnTo>
                  <a:lnTo>
                    <a:pt x="39797" y="77798"/>
                  </a:lnTo>
                  <a:cubicBezTo>
                    <a:pt x="39047" y="76820"/>
                    <a:pt x="37840" y="76265"/>
                    <a:pt x="36600" y="76265"/>
                  </a:cubicBezTo>
                  <a:lnTo>
                    <a:pt x="16506" y="76265"/>
                  </a:lnTo>
                  <a:cubicBezTo>
                    <a:pt x="11907" y="76265"/>
                    <a:pt x="8156" y="72514"/>
                    <a:pt x="8156" y="67882"/>
                  </a:cubicBezTo>
                  <a:lnTo>
                    <a:pt x="8156" y="16506"/>
                  </a:lnTo>
                  <a:cubicBezTo>
                    <a:pt x="8156" y="11906"/>
                    <a:pt x="11907" y="8155"/>
                    <a:pt x="16506" y="8155"/>
                  </a:cubicBezTo>
                  <a:close/>
                  <a:moveTo>
                    <a:pt x="16506" y="0"/>
                  </a:moveTo>
                  <a:cubicBezTo>
                    <a:pt x="7405" y="0"/>
                    <a:pt x="1" y="7405"/>
                    <a:pt x="1" y="16506"/>
                  </a:cubicBezTo>
                  <a:lnTo>
                    <a:pt x="1" y="67882"/>
                  </a:lnTo>
                  <a:cubicBezTo>
                    <a:pt x="1" y="76983"/>
                    <a:pt x="7405" y="84420"/>
                    <a:pt x="16506" y="84420"/>
                  </a:cubicBezTo>
                  <a:lnTo>
                    <a:pt x="34610" y="84420"/>
                  </a:lnTo>
                  <a:lnTo>
                    <a:pt x="44951" y="97533"/>
                  </a:lnTo>
                  <a:cubicBezTo>
                    <a:pt x="45734" y="98512"/>
                    <a:pt x="46908" y="99099"/>
                    <a:pt x="48147" y="99099"/>
                  </a:cubicBezTo>
                  <a:lnTo>
                    <a:pt x="48180" y="99099"/>
                  </a:lnTo>
                  <a:cubicBezTo>
                    <a:pt x="49420" y="99067"/>
                    <a:pt x="50594" y="98512"/>
                    <a:pt x="51377" y="97501"/>
                  </a:cubicBezTo>
                  <a:lnTo>
                    <a:pt x="61619" y="84420"/>
                  </a:lnTo>
                  <a:lnTo>
                    <a:pt x="79723" y="84420"/>
                  </a:lnTo>
                  <a:cubicBezTo>
                    <a:pt x="88824" y="84420"/>
                    <a:pt x="96229" y="76983"/>
                    <a:pt x="96229" y="67882"/>
                  </a:cubicBezTo>
                  <a:lnTo>
                    <a:pt x="96229" y="16506"/>
                  </a:lnTo>
                  <a:cubicBezTo>
                    <a:pt x="96229" y="7405"/>
                    <a:pt x="88824" y="0"/>
                    <a:pt x="79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40"/>
            <p:cNvSpPr/>
            <p:nvPr/>
          </p:nvSpPr>
          <p:spPr>
            <a:xfrm>
              <a:off x="3392450" y="12273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25"/>
                    <a:pt x="1208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9"/>
                    <a:pt x="1208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8" y="7699"/>
                    <a:pt x="6949" y="6949"/>
                  </a:cubicBezTo>
                  <a:cubicBezTo>
                    <a:pt x="7732" y="6199"/>
                    <a:pt x="8156" y="5122"/>
                    <a:pt x="8156" y="4078"/>
                  </a:cubicBezTo>
                  <a:cubicBezTo>
                    <a:pt x="8156" y="3002"/>
                    <a:pt x="7732" y="1925"/>
                    <a:pt x="6949" y="1175"/>
                  </a:cubicBezTo>
                  <a:cubicBezTo>
                    <a:pt x="6198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40"/>
            <p:cNvSpPr/>
            <p:nvPr/>
          </p:nvSpPr>
          <p:spPr>
            <a:xfrm>
              <a:off x="1190625" y="238125"/>
              <a:ext cx="2405725" cy="2477500"/>
            </a:xfrm>
            <a:custGeom>
              <a:rect b="b" l="l" r="r" t="t"/>
              <a:pathLst>
                <a:path extrusionOk="0" h="99100" w="96229">
                  <a:moveTo>
                    <a:pt x="16506" y="0"/>
                  </a:moveTo>
                  <a:cubicBezTo>
                    <a:pt x="7405" y="0"/>
                    <a:pt x="0" y="7405"/>
                    <a:pt x="0" y="16506"/>
                  </a:cubicBezTo>
                  <a:lnTo>
                    <a:pt x="0" y="67882"/>
                  </a:lnTo>
                  <a:cubicBezTo>
                    <a:pt x="0" y="76983"/>
                    <a:pt x="7405" y="84420"/>
                    <a:pt x="16506" y="84420"/>
                  </a:cubicBezTo>
                  <a:lnTo>
                    <a:pt x="34610" y="84420"/>
                  </a:lnTo>
                  <a:lnTo>
                    <a:pt x="44950" y="97533"/>
                  </a:lnTo>
                  <a:cubicBezTo>
                    <a:pt x="45733" y="98512"/>
                    <a:pt x="46907" y="99099"/>
                    <a:pt x="48147" y="99099"/>
                  </a:cubicBezTo>
                  <a:lnTo>
                    <a:pt x="48180" y="99099"/>
                  </a:lnTo>
                  <a:cubicBezTo>
                    <a:pt x="49419" y="99067"/>
                    <a:pt x="50593" y="98512"/>
                    <a:pt x="51376" y="97501"/>
                  </a:cubicBezTo>
                  <a:lnTo>
                    <a:pt x="61619" y="84420"/>
                  </a:lnTo>
                  <a:lnTo>
                    <a:pt x="79723" y="84420"/>
                  </a:lnTo>
                  <a:cubicBezTo>
                    <a:pt x="88824" y="84420"/>
                    <a:pt x="96229" y="76983"/>
                    <a:pt x="96229" y="67882"/>
                  </a:cubicBezTo>
                  <a:lnTo>
                    <a:pt x="96229" y="58748"/>
                  </a:lnTo>
                  <a:cubicBezTo>
                    <a:pt x="96229" y="56498"/>
                    <a:pt x="94402" y="54671"/>
                    <a:pt x="92151" y="54671"/>
                  </a:cubicBezTo>
                  <a:cubicBezTo>
                    <a:pt x="89900" y="54671"/>
                    <a:pt x="88074" y="56498"/>
                    <a:pt x="88074" y="58748"/>
                  </a:cubicBezTo>
                  <a:lnTo>
                    <a:pt x="88074" y="67882"/>
                  </a:lnTo>
                  <a:cubicBezTo>
                    <a:pt x="88074" y="72514"/>
                    <a:pt x="84322" y="76265"/>
                    <a:pt x="79723" y="76265"/>
                  </a:cubicBezTo>
                  <a:lnTo>
                    <a:pt x="59629" y="76265"/>
                  </a:lnTo>
                  <a:cubicBezTo>
                    <a:pt x="58357" y="76265"/>
                    <a:pt x="57183" y="76820"/>
                    <a:pt x="56400" y="77831"/>
                  </a:cubicBezTo>
                  <a:lnTo>
                    <a:pt x="48147" y="88400"/>
                  </a:lnTo>
                  <a:lnTo>
                    <a:pt x="39796" y="77798"/>
                  </a:lnTo>
                  <a:cubicBezTo>
                    <a:pt x="39046" y="76820"/>
                    <a:pt x="37839" y="76265"/>
                    <a:pt x="36599" y="76265"/>
                  </a:cubicBezTo>
                  <a:lnTo>
                    <a:pt x="16506" y="76265"/>
                  </a:lnTo>
                  <a:cubicBezTo>
                    <a:pt x="11906" y="76265"/>
                    <a:pt x="8155" y="72514"/>
                    <a:pt x="8155" y="67882"/>
                  </a:cubicBezTo>
                  <a:lnTo>
                    <a:pt x="8155" y="16506"/>
                  </a:lnTo>
                  <a:cubicBezTo>
                    <a:pt x="8155" y="11906"/>
                    <a:pt x="11906" y="8155"/>
                    <a:pt x="16506" y="8155"/>
                  </a:cubicBezTo>
                  <a:lnTo>
                    <a:pt x="79723" y="8155"/>
                  </a:lnTo>
                  <a:cubicBezTo>
                    <a:pt x="84322" y="8155"/>
                    <a:pt x="88074" y="11906"/>
                    <a:pt x="88074" y="16506"/>
                  </a:cubicBezTo>
                  <a:lnTo>
                    <a:pt x="88074" y="26096"/>
                  </a:lnTo>
                  <a:cubicBezTo>
                    <a:pt x="88074" y="28347"/>
                    <a:pt x="89900" y="30173"/>
                    <a:pt x="92151" y="30173"/>
                  </a:cubicBezTo>
                  <a:cubicBezTo>
                    <a:pt x="94402" y="30173"/>
                    <a:pt x="96229" y="28347"/>
                    <a:pt x="96229" y="26096"/>
                  </a:cubicBezTo>
                  <a:lnTo>
                    <a:pt x="96229" y="16506"/>
                  </a:lnTo>
                  <a:cubicBezTo>
                    <a:pt x="96229" y="7405"/>
                    <a:pt x="88824" y="0"/>
                    <a:pt x="79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40"/>
            <p:cNvSpPr/>
            <p:nvPr/>
          </p:nvSpPr>
          <p:spPr>
            <a:xfrm>
              <a:off x="2082775" y="2463825"/>
              <a:ext cx="3434900" cy="2993500"/>
            </a:xfrm>
            <a:custGeom>
              <a:rect b="b" l="l" r="r" t="t"/>
              <a:pathLst>
                <a:path extrusionOk="0" h="119740" w="137396">
                  <a:moveTo>
                    <a:pt x="38035" y="46377"/>
                  </a:moveTo>
                  <a:lnTo>
                    <a:pt x="38035" y="111584"/>
                  </a:lnTo>
                  <a:lnTo>
                    <a:pt x="8155" y="111584"/>
                  </a:lnTo>
                  <a:lnTo>
                    <a:pt x="8155" y="46377"/>
                  </a:lnTo>
                  <a:lnTo>
                    <a:pt x="20714" y="46377"/>
                  </a:lnTo>
                  <a:lnTo>
                    <a:pt x="20714" y="88000"/>
                  </a:lnTo>
                  <a:cubicBezTo>
                    <a:pt x="20714" y="90251"/>
                    <a:pt x="22540" y="92077"/>
                    <a:pt x="24791" y="92077"/>
                  </a:cubicBezTo>
                  <a:cubicBezTo>
                    <a:pt x="27042" y="92077"/>
                    <a:pt x="28869" y="90251"/>
                    <a:pt x="28869" y="88000"/>
                  </a:cubicBezTo>
                  <a:lnTo>
                    <a:pt x="28869" y="46377"/>
                  </a:lnTo>
                  <a:close/>
                  <a:moveTo>
                    <a:pt x="76722" y="9093"/>
                  </a:moveTo>
                  <a:lnTo>
                    <a:pt x="77994" y="9484"/>
                  </a:lnTo>
                  <a:cubicBezTo>
                    <a:pt x="81158" y="10463"/>
                    <a:pt x="83735" y="12615"/>
                    <a:pt x="85268" y="15551"/>
                  </a:cubicBezTo>
                  <a:cubicBezTo>
                    <a:pt x="86802" y="18520"/>
                    <a:pt x="87030" y="21880"/>
                    <a:pt x="85986" y="25044"/>
                  </a:cubicBezTo>
                  <a:lnTo>
                    <a:pt x="80604" y="40995"/>
                  </a:lnTo>
                  <a:cubicBezTo>
                    <a:pt x="80180" y="42234"/>
                    <a:pt x="80408" y="43604"/>
                    <a:pt x="81158" y="44681"/>
                  </a:cubicBezTo>
                  <a:cubicBezTo>
                    <a:pt x="81941" y="45725"/>
                    <a:pt x="83148" y="46377"/>
                    <a:pt x="84486" y="46377"/>
                  </a:cubicBezTo>
                  <a:lnTo>
                    <a:pt x="116779" y="46377"/>
                  </a:lnTo>
                  <a:cubicBezTo>
                    <a:pt x="119585" y="46377"/>
                    <a:pt x="121868" y="48660"/>
                    <a:pt x="121868" y="51466"/>
                  </a:cubicBezTo>
                  <a:cubicBezTo>
                    <a:pt x="121868" y="54271"/>
                    <a:pt x="119585" y="56554"/>
                    <a:pt x="116779" y="56554"/>
                  </a:cubicBezTo>
                  <a:lnTo>
                    <a:pt x="98153" y="56554"/>
                  </a:lnTo>
                  <a:cubicBezTo>
                    <a:pt x="95903" y="56554"/>
                    <a:pt x="94076" y="58381"/>
                    <a:pt x="94076" y="60632"/>
                  </a:cubicBezTo>
                  <a:cubicBezTo>
                    <a:pt x="94076" y="62883"/>
                    <a:pt x="95903" y="64709"/>
                    <a:pt x="98153" y="64709"/>
                  </a:cubicBezTo>
                  <a:lnTo>
                    <a:pt x="124151" y="64709"/>
                  </a:lnTo>
                  <a:cubicBezTo>
                    <a:pt x="126957" y="64709"/>
                    <a:pt x="129240" y="66993"/>
                    <a:pt x="129240" y="69798"/>
                  </a:cubicBezTo>
                  <a:cubicBezTo>
                    <a:pt x="129240" y="72603"/>
                    <a:pt x="126957" y="74887"/>
                    <a:pt x="124151" y="74887"/>
                  </a:cubicBezTo>
                  <a:lnTo>
                    <a:pt x="98153" y="74887"/>
                  </a:lnTo>
                  <a:cubicBezTo>
                    <a:pt x="95903" y="74887"/>
                    <a:pt x="94076" y="76714"/>
                    <a:pt x="94076" y="78964"/>
                  </a:cubicBezTo>
                  <a:cubicBezTo>
                    <a:pt x="94076" y="81215"/>
                    <a:pt x="95903" y="83042"/>
                    <a:pt x="98153" y="83042"/>
                  </a:cubicBezTo>
                  <a:lnTo>
                    <a:pt x="117530" y="83042"/>
                  </a:lnTo>
                  <a:cubicBezTo>
                    <a:pt x="120335" y="83042"/>
                    <a:pt x="122618" y="85325"/>
                    <a:pt x="122618" y="88163"/>
                  </a:cubicBezTo>
                  <a:cubicBezTo>
                    <a:pt x="122618" y="90968"/>
                    <a:pt x="120335" y="93252"/>
                    <a:pt x="117530" y="93252"/>
                  </a:cubicBezTo>
                  <a:lnTo>
                    <a:pt x="98153" y="93252"/>
                  </a:lnTo>
                  <a:cubicBezTo>
                    <a:pt x="95903" y="93252"/>
                    <a:pt x="94076" y="95079"/>
                    <a:pt x="94076" y="97329"/>
                  </a:cubicBezTo>
                  <a:cubicBezTo>
                    <a:pt x="94076" y="99580"/>
                    <a:pt x="95903" y="101407"/>
                    <a:pt x="98153" y="101407"/>
                  </a:cubicBezTo>
                  <a:lnTo>
                    <a:pt x="110386" y="101407"/>
                  </a:lnTo>
                  <a:cubicBezTo>
                    <a:pt x="113191" y="101407"/>
                    <a:pt x="115474" y="103690"/>
                    <a:pt x="115474" y="106495"/>
                  </a:cubicBezTo>
                  <a:cubicBezTo>
                    <a:pt x="115474" y="109301"/>
                    <a:pt x="113191" y="111584"/>
                    <a:pt x="110386" y="111584"/>
                  </a:cubicBezTo>
                  <a:lnTo>
                    <a:pt x="64066" y="111584"/>
                  </a:lnTo>
                  <a:cubicBezTo>
                    <a:pt x="59466" y="111584"/>
                    <a:pt x="54965" y="110736"/>
                    <a:pt x="50691" y="109072"/>
                  </a:cubicBezTo>
                  <a:lnTo>
                    <a:pt x="46190" y="107278"/>
                  </a:lnTo>
                  <a:lnTo>
                    <a:pt x="46190" y="49704"/>
                  </a:lnTo>
                  <a:lnTo>
                    <a:pt x="54769" y="45040"/>
                  </a:lnTo>
                  <a:cubicBezTo>
                    <a:pt x="61945" y="41125"/>
                    <a:pt x="67458" y="34732"/>
                    <a:pt x="70231" y="27033"/>
                  </a:cubicBezTo>
                  <a:lnTo>
                    <a:pt x="76722" y="9093"/>
                  </a:lnTo>
                  <a:close/>
                  <a:moveTo>
                    <a:pt x="74183" y="1"/>
                  </a:moveTo>
                  <a:cubicBezTo>
                    <a:pt x="72525" y="1"/>
                    <a:pt x="70966" y="1042"/>
                    <a:pt x="70361" y="2699"/>
                  </a:cubicBezTo>
                  <a:lnTo>
                    <a:pt x="62565" y="24228"/>
                  </a:lnTo>
                  <a:cubicBezTo>
                    <a:pt x="60445" y="30067"/>
                    <a:pt x="56302" y="34927"/>
                    <a:pt x="50855" y="37896"/>
                  </a:cubicBezTo>
                  <a:lnTo>
                    <a:pt x="45831" y="40603"/>
                  </a:lnTo>
                  <a:cubicBezTo>
                    <a:pt x="45179" y="39201"/>
                    <a:pt x="43776" y="38222"/>
                    <a:pt x="42112" y="38222"/>
                  </a:cubicBezTo>
                  <a:lnTo>
                    <a:pt x="4078" y="38222"/>
                  </a:lnTo>
                  <a:cubicBezTo>
                    <a:pt x="1827" y="38222"/>
                    <a:pt x="0" y="40049"/>
                    <a:pt x="0" y="42300"/>
                  </a:cubicBezTo>
                  <a:lnTo>
                    <a:pt x="0" y="115662"/>
                  </a:lnTo>
                  <a:cubicBezTo>
                    <a:pt x="0" y="117912"/>
                    <a:pt x="1827" y="119739"/>
                    <a:pt x="4078" y="119739"/>
                  </a:cubicBezTo>
                  <a:lnTo>
                    <a:pt x="42112" y="119739"/>
                  </a:lnTo>
                  <a:cubicBezTo>
                    <a:pt x="44233" y="119739"/>
                    <a:pt x="45994" y="118108"/>
                    <a:pt x="46190" y="116053"/>
                  </a:cubicBezTo>
                  <a:lnTo>
                    <a:pt x="47723" y="116640"/>
                  </a:lnTo>
                  <a:cubicBezTo>
                    <a:pt x="52942" y="118695"/>
                    <a:pt x="58455" y="119739"/>
                    <a:pt x="64066" y="119739"/>
                  </a:cubicBezTo>
                  <a:lnTo>
                    <a:pt x="110386" y="119739"/>
                  </a:lnTo>
                  <a:cubicBezTo>
                    <a:pt x="117693" y="119739"/>
                    <a:pt x="123629" y="113802"/>
                    <a:pt x="123629" y="106495"/>
                  </a:cubicBezTo>
                  <a:cubicBezTo>
                    <a:pt x="123629" y="104343"/>
                    <a:pt x="123108" y="102320"/>
                    <a:pt x="122227" y="100526"/>
                  </a:cubicBezTo>
                  <a:cubicBezTo>
                    <a:pt x="127218" y="98634"/>
                    <a:pt x="130773" y="93806"/>
                    <a:pt x="130773" y="88163"/>
                  </a:cubicBezTo>
                  <a:cubicBezTo>
                    <a:pt x="130773" y="85945"/>
                    <a:pt x="130219" y="83857"/>
                    <a:pt x="129273" y="82031"/>
                  </a:cubicBezTo>
                  <a:cubicBezTo>
                    <a:pt x="134035" y="80008"/>
                    <a:pt x="137395" y="75311"/>
                    <a:pt x="137395" y="69798"/>
                  </a:cubicBezTo>
                  <a:cubicBezTo>
                    <a:pt x="137395" y="64090"/>
                    <a:pt x="133742" y="59197"/>
                    <a:pt x="128653" y="57337"/>
                  </a:cubicBezTo>
                  <a:cubicBezTo>
                    <a:pt x="129534" y="55576"/>
                    <a:pt x="130023" y="53586"/>
                    <a:pt x="130023" y="51466"/>
                  </a:cubicBezTo>
                  <a:cubicBezTo>
                    <a:pt x="130023" y="44159"/>
                    <a:pt x="124086" y="38222"/>
                    <a:pt x="116779" y="38222"/>
                  </a:cubicBezTo>
                  <a:lnTo>
                    <a:pt x="90161" y="38222"/>
                  </a:lnTo>
                  <a:lnTo>
                    <a:pt x="93717" y="27621"/>
                  </a:lnTo>
                  <a:cubicBezTo>
                    <a:pt x="95478" y="22369"/>
                    <a:pt x="95054" y="16758"/>
                    <a:pt x="92510" y="11833"/>
                  </a:cubicBezTo>
                  <a:cubicBezTo>
                    <a:pt x="89966" y="6907"/>
                    <a:pt x="85660" y="3286"/>
                    <a:pt x="80343" y="1688"/>
                  </a:cubicBezTo>
                  <a:lnTo>
                    <a:pt x="75385" y="187"/>
                  </a:lnTo>
                  <a:cubicBezTo>
                    <a:pt x="74986" y="61"/>
                    <a:pt x="74582" y="1"/>
                    <a:pt x="7418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40"/>
            <p:cNvSpPr/>
            <p:nvPr/>
          </p:nvSpPr>
          <p:spPr>
            <a:xfrm>
              <a:off x="2600600" y="4870125"/>
              <a:ext cx="203900" cy="205550"/>
            </a:xfrm>
            <a:custGeom>
              <a:rect b="b" l="l" r="r" t="t"/>
              <a:pathLst>
                <a:path extrusionOk="0" h="8222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4144"/>
                  </a:lnTo>
                  <a:cubicBezTo>
                    <a:pt x="1" y="6394"/>
                    <a:pt x="1827" y="8221"/>
                    <a:pt x="4078" y="8221"/>
                  </a:cubicBezTo>
                  <a:cubicBezTo>
                    <a:pt x="6329" y="8221"/>
                    <a:pt x="8156" y="6394"/>
                    <a:pt x="8156" y="414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40"/>
            <p:cNvSpPr/>
            <p:nvPr/>
          </p:nvSpPr>
          <p:spPr>
            <a:xfrm>
              <a:off x="2218150" y="788575"/>
              <a:ext cx="554550" cy="1020200"/>
            </a:xfrm>
            <a:custGeom>
              <a:rect b="b" l="l" r="r" t="t"/>
              <a:pathLst>
                <a:path extrusionOk="0" h="40808" w="22182">
                  <a:moveTo>
                    <a:pt x="16767" y="0"/>
                  </a:moveTo>
                  <a:cubicBezTo>
                    <a:pt x="9623" y="0"/>
                    <a:pt x="3817" y="5807"/>
                    <a:pt x="3817" y="12950"/>
                  </a:cubicBezTo>
                  <a:lnTo>
                    <a:pt x="3817" y="16310"/>
                  </a:lnTo>
                  <a:cubicBezTo>
                    <a:pt x="1696" y="16473"/>
                    <a:pt x="0" y="18235"/>
                    <a:pt x="0" y="20388"/>
                  </a:cubicBezTo>
                  <a:cubicBezTo>
                    <a:pt x="0" y="22541"/>
                    <a:pt x="1696" y="24302"/>
                    <a:pt x="3817" y="24465"/>
                  </a:cubicBezTo>
                  <a:lnTo>
                    <a:pt x="3817" y="36730"/>
                  </a:lnTo>
                  <a:cubicBezTo>
                    <a:pt x="3817" y="38981"/>
                    <a:pt x="5643" y="40808"/>
                    <a:pt x="7894" y="40808"/>
                  </a:cubicBezTo>
                  <a:cubicBezTo>
                    <a:pt x="10145" y="40808"/>
                    <a:pt x="11972" y="38981"/>
                    <a:pt x="11972" y="36730"/>
                  </a:cubicBezTo>
                  <a:lnTo>
                    <a:pt x="11972" y="24465"/>
                  </a:lnTo>
                  <a:lnTo>
                    <a:pt x="16865" y="24465"/>
                  </a:lnTo>
                  <a:cubicBezTo>
                    <a:pt x="19115" y="24465"/>
                    <a:pt x="20942" y="22639"/>
                    <a:pt x="20942" y="20388"/>
                  </a:cubicBezTo>
                  <a:cubicBezTo>
                    <a:pt x="20942" y="18137"/>
                    <a:pt x="19115" y="16310"/>
                    <a:pt x="16865" y="16310"/>
                  </a:cubicBezTo>
                  <a:lnTo>
                    <a:pt x="11972" y="16310"/>
                  </a:lnTo>
                  <a:lnTo>
                    <a:pt x="11972" y="12950"/>
                  </a:lnTo>
                  <a:cubicBezTo>
                    <a:pt x="11972" y="10308"/>
                    <a:pt x="14124" y="8155"/>
                    <a:pt x="16767" y="8155"/>
                  </a:cubicBezTo>
                  <a:lnTo>
                    <a:pt x="18104" y="8155"/>
                  </a:lnTo>
                  <a:cubicBezTo>
                    <a:pt x="20355" y="8155"/>
                    <a:pt x="22182" y="6329"/>
                    <a:pt x="22182" y="4078"/>
                  </a:cubicBezTo>
                  <a:cubicBezTo>
                    <a:pt x="22182" y="1827"/>
                    <a:pt x="20355" y="0"/>
                    <a:pt x="181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40"/>
            <p:cNvSpPr/>
            <p:nvPr/>
          </p:nvSpPr>
          <p:spPr>
            <a:xfrm>
              <a:off x="4570850" y="688800"/>
              <a:ext cx="1350475" cy="1177075"/>
            </a:xfrm>
            <a:custGeom>
              <a:rect b="b" l="l" r="r" t="t"/>
              <a:pathLst>
                <a:path extrusionOk="0" h="47083" w="54019">
                  <a:moveTo>
                    <a:pt x="37187" y="8689"/>
                  </a:moveTo>
                  <a:cubicBezTo>
                    <a:pt x="38753" y="8689"/>
                    <a:pt x="40221" y="9341"/>
                    <a:pt x="41297" y="10483"/>
                  </a:cubicBezTo>
                  <a:cubicBezTo>
                    <a:pt x="41884" y="11103"/>
                    <a:pt x="42667" y="11527"/>
                    <a:pt x="43515" y="11690"/>
                  </a:cubicBezTo>
                  <a:lnTo>
                    <a:pt x="43156" y="12538"/>
                  </a:lnTo>
                  <a:cubicBezTo>
                    <a:pt x="42895" y="13092"/>
                    <a:pt x="42798" y="13680"/>
                    <a:pt x="42798" y="14267"/>
                  </a:cubicBezTo>
                  <a:lnTo>
                    <a:pt x="42830" y="15474"/>
                  </a:lnTo>
                  <a:cubicBezTo>
                    <a:pt x="42798" y="25129"/>
                    <a:pt x="35686" y="38634"/>
                    <a:pt x="19866" y="38927"/>
                  </a:cubicBezTo>
                  <a:cubicBezTo>
                    <a:pt x="20388" y="38568"/>
                    <a:pt x="20877" y="38242"/>
                    <a:pt x="21334" y="37851"/>
                  </a:cubicBezTo>
                  <a:cubicBezTo>
                    <a:pt x="22704" y="36774"/>
                    <a:pt x="23258" y="34948"/>
                    <a:pt x="22671" y="33317"/>
                  </a:cubicBezTo>
                  <a:cubicBezTo>
                    <a:pt x="22117" y="31653"/>
                    <a:pt x="20583" y="30577"/>
                    <a:pt x="18822" y="30577"/>
                  </a:cubicBezTo>
                  <a:cubicBezTo>
                    <a:pt x="15919" y="30577"/>
                    <a:pt x="13472" y="28261"/>
                    <a:pt x="12004" y="25521"/>
                  </a:cubicBezTo>
                  <a:lnTo>
                    <a:pt x="12168" y="25521"/>
                  </a:lnTo>
                  <a:cubicBezTo>
                    <a:pt x="12193" y="25521"/>
                    <a:pt x="12218" y="25521"/>
                    <a:pt x="12244" y="25521"/>
                  </a:cubicBezTo>
                  <a:cubicBezTo>
                    <a:pt x="14040" y="25521"/>
                    <a:pt x="15633" y="24387"/>
                    <a:pt x="16147" y="22683"/>
                  </a:cubicBezTo>
                  <a:cubicBezTo>
                    <a:pt x="16702" y="20921"/>
                    <a:pt x="16049" y="19062"/>
                    <a:pt x="14516" y="18051"/>
                  </a:cubicBezTo>
                  <a:cubicBezTo>
                    <a:pt x="12526" y="16713"/>
                    <a:pt x="11189" y="14658"/>
                    <a:pt x="10732" y="12342"/>
                  </a:cubicBezTo>
                  <a:lnTo>
                    <a:pt x="10732" y="12342"/>
                  </a:lnTo>
                  <a:cubicBezTo>
                    <a:pt x="15364" y="16191"/>
                    <a:pt x="20779" y="18964"/>
                    <a:pt x="26716" y="20497"/>
                  </a:cubicBezTo>
                  <a:cubicBezTo>
                    <a:pt x="27052" y="20584"/>
                    <a:pt x="27390" y="20626"/>
                    <a:pt x="27724" y="20626"/>
                  </a:cubicBezTo>
                  <a:cubicBezTo>
                    <a:pt x="29268" y="20626"/>
                    <a:pt x="30716" y="19733"/>
                    <a:pt x="31413" y="18312"/>
                  </a:cubicBezTo>
                  <a:cubicBezTo>
                    <a:pt x="31837" y="17496"/>
                    <a:pt x="31935" y="16550"/>
                    <a:pt x="31739" y="15637"/>
                  </a:cubicBezTo>
                  <a:cubicBezTo>
                    <a:pt x="31642" y="15180"/>
                    <a:pt x="31576" y="14756"/>
                    <a:pt x="31576" y="14299"/>
                  </a:cubicBezTo>
                  <a:cubicBezTo>
                    <a:pt x="31576" y="11233"/>
                    <a:pt x="34088" y="8689"/>
                    <a:pt x="37187" y="8689"/>
                  </a:cubicBezTo>
                  <a:close/>
                  <a:moveTo>
                    <a:pt x="8231" y="1"/>
                  </a:moveTo>
                  <a:cubicBezTo>
                    <a:pt x="8130" y="1"/>
                    <a:pt x="8028" y="4"/>
                    <a:pt x="7927" y="12"/>
                  </a:cubicBezTo>
                  <a:cubicBezTo>
                    <a:pt x="6590" y="110"/>
                    <a:pt x="5415" y="860"/>
                    <a:pt x="4730" y="2002"/>
                  </a:cubicBezTo>
                  <a:cubicBezTo>
                    <a:pt x="3197" y="4611"/>
                    <a:pt x="2414" y="7580"/>
                    <a:pt x="2414" y="10613"/>
                  </a:cubicBezTo>
                  <a:cubicBezTo>
                    <a:pt x="2414" y="12799"/>
                    <a:pt x="2806" y="14886"/>
                    <a:pt x="3589" y="16844"/>
                  </a:cubicBezTo>
                  <a:cubicBezTo>
                    <a:pt x="2773" y="17627"/>
                    <a:pt x="2316" y="18670"/>
                    <a:pt x="2316" y="19812"/>
                  </a:cubicBezTo>
                  <a:lnTo>
                    <a:pt x="2316" y="19975"/>
                  </a:lnTo>
                  <a:cubicBezTo>
                    <a:pt x="2316" y="25227"/>
                    <a:pt x="4795" y="30870"/>
                    <a:pt x="8840" y="34556"/>
                  </a:cubicBezTo>
                  <a:cubicBezTo>
                    <a:pt x="8141" y="34646"/>
                    <a:pt x="7432" y="34696"/>
                    <a:pt x="6714" y="34696"/>
                  </a:cubicBezTo>
                  <a:cubicBezTo>
                    <a:pt x="6124" y="34696"/>
                    <a:pt x="5528" y="34662"/>
                    <a:pt x="4926" y="34589"/>
                  </a:cubicBezTo>
                  <a:cubicBezTo>
                    <a:pt x="4784" y="34574"/>
                    <a:pt x="4642" y="34567"/>
                    <a:pt x="4501" y="34567"/>
                  </a:cubicBezTo>
                  <a:cubicBezTo>
                    <a:pt x="2799" y="34567"/>
                    <a:pt x="1225" y="35639"/>
                    <a:pt x="653" y="37296"/>
                  </a:cubicBezTo>
                  <a:cubicBezTo>
                    <a:pt x="0" y="39058"/>
                    <a:pt x="685" y="41048"/>
                    <a:pt x="2284" y="42091"/>
                  </a:cubicBezTo>
                  <a:cubicBezTo>
                    <a:pt x="7372" y="45353"/>
                    <a:pt x="13277" y="47082"/>
                    <a:pt x="19344" y="47082"/>
                  </a:cubicBezTo>
                  <a:cubicBezTo>
                    <a:pt x="28641" y="47082"/>
                    <a:pt x="36991" y="43396"/>
                    <a:pt x="42863" y="36709"/>
                  </a:cubicBezTo>
                  <a:cubicBezTo>
                    <a:pt x="48017" y="30870"/>
                    <a:pt x="50985" y="23107"/>
                    <a:pt x="50985" y="15441"/>
                  </a:cubicBezTo>
                  <a:cubicBezTo>
                    <a:pt x="50985" y="15408"/>
                    <a:pt x="50985" y="15376"/>
                    <a:pt x="50985" y="15343"/>
                  </a:cubicBezTo>
                  <a:lnTo>
                    <a:pt x="50985" y="14984"/>
                  </a:lnTo>
                  <a:lnTo>
                    <a:pt x="53464" y="9308"/>
                  </a:lnTo>
                  <a:cubicBezTo>
                    <a:pt x="54019" y="8069"/>
                    <a:pt x="53921" y="6601"/>
                    <a:pt x="53171" y="5459"/>
                  </a:cubicBezTo>
                  <a:cubicBezTo>
                    <a:pt x="52420" y="4285"/>
                    <a:pt x="51116" y="3600"/>
                    <a:pt x="49746" y="3600"/>
                  </a:cubicBezTo>
                  <a:lnTo>
                    <a:pt x="45831" y="3600"/>
                  </a:lnTo>
                  <a:cubicBezTo>
                    <a:pt x="43417" y="1643"/>
                    <a:pt x="40351" y="534"/>
                    <a:pt x="37187" y="534"/>
                  </a:cubicBezTo>
                  <a:cubicBezTo>
                    <a:pt x="30761" y="534"/>
                    <a:pt x="25346" y="4970"/>
                    <a:pt x="23845" y="10939"/>
                  </a:cubicBezTo>
                  <a:cubicBezTo>
                    <a:pt x="19050" y="8852"/>
                    <a:pt x="14810" y="5655"/>
                    <a:pt x="11417" y="1480"/>
                  </a:cubicBezTo>
                  <a:cubicBezTo>
                    <a:pt x="10634" y="545"/>
                    <a:pt x="9460" y="1"/>
                    <a:pt x="823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1" name="Google Shape;561;p40"/>
          <p:cNvGrpSpPr/>
          <p:nvPr/>
        </p:nvGrpSpPr>
        <p:grpSpPr>
          <a:xfrm flipH="1">
            <a:off x="1971400" y="3393926"/>
            <a:ext cx="309301" cy="297494"/>
            <a:chOff x="1087050" y="238125"/>
            <a:chExt cx="5426325" cy="5219200"/>
          </a:xfrm>
        </p:grpSpPr>
        <p:sp>
          <p:nvSpPr>
            <p:cNvPr id="562" name="Google Shape;562;p40"/>
            <p:cNvSpPr/>
            <p:nvPr/>
          </p:nvSpPr>
          <p:spPr>
            <a:xfrm>
              <a:off x="1087050" y="238125"/>
              <a:ext cx="5426325" cy="5219200"/>
            </a:xfrm>
            <a:custGeom>
              <a:rect b="b" l="l" r="r" t="t"/>
              <a:pathLst>
                <a:path extrusionOk="0" h="208768" w="217053">
                  <a:moveTo>
                    <a:pt x="18431" y="8155"/>
                  </a:moveTo>
                  <a:cubicBezTo>
                    <a:pt x="21790" y="8155"/>
                    <a:pt x="24530" y="10895"/>
                    <a:pt x="24530" y="14288"/>
                  </a:cubicBezTo>
                  <a:cubicBezTo>
                    <a:pt x="24530" y="17647"/>
                    <a:pt x="21790" y="20387"/>
                    <a:pt x="18431" y="20387"/>
                  </a:cubicBezTo>
                  <a:cubicBezTo>
                    <a:pt x="15038" y="20387"/>
                    <a:pt x="12298" y="17647"/>
                    <a:pt x="12298" y="14288"/>
                  </a:cubicBezTo>
                  <a:cubicBezTo>
                    <a:pt x="12298" y="10895"/>
                    <a:pt x="15038" y="8155"/>
                    <a:pt x="18431" y="8155"/>
                  </a:cubicBezTo>
                  <a:close/>
                  <a:moveTo>
                    <a:pt x="198623" y="8155"/>
                  </a:moveTo>
                  <a:cubicBezTo>
                    <a:pt x="202015" y="8155"/>
                    <a:pt x="204755" y="10895"/>
                    <a:pt x="204755" y="14255"/>
                  </a:cubicBezTo>
                  <a:cubicBezTo>
                    <a:pt x="204755" y="17647"/>
                    <a:pt x="202015" y="20387"/>
                    <a:pt x="198623" y="20387"/>
                  </a:cubicBezTo>
                  <a:cubicBezTo>
                    <a:pt x="195263" y="20387"/>
                    <a:pt x="192523" y="17647"/>
                    <a:pt x="192523" y="14255"/>
                  </a:cubicBezTo>
                  <a:cubicBezTo>
                    <a:pt x="192523" y="10895"/>
                    <a:pt x="195263" y="8155"/>
                    <a:pt x="198623" y="8155"/>
                  </a:cubicBezTo>
                  <a:close/>
                  <a:moveTo>
                    <a:pt x="59434" y="46255"/>
                  </a:moveTo>
                  <a:lnTo>
                    <a:pt x="59434" y="46255"/>
                  </a:lnTo>
                  <a:cubicBezTo>
                    <a:pt x="65273" y="47984"/>
                    <a:pt x="70590" y="51115"/>
                    <a:pt x="74961" y="55486"/>
                  </a:cubicBezTo>
                  <a:cubicBezTo>
                    <a:pt x="78353" y="58879"/>
                    <a:pt x="81583" y="64979"/>
                    <a:pt x="84486" y="73232"/>
                  </a:cubicBezTo>
                  <a:cubicBezTo>
                    <a:pt x="80278" y="72644"/>
                    <a:pt x="75091" y="72188"/>
                    <a:pt x="69317" y="72188"/>
                  </a:cubicBezTo>
                  <a:cubicBezTo>
                    <a:pt x="66284" y="72188"/>
                    <a:pt x="63120" y="72318"/>
                    <a:pt x="59825" y="72612"/>
                  </a:cubicBezTo>
                  <a:cubicBezTo>
                    <a:pt x="57835" y="66023"/>
                    <a:pt x="56628" y="56922"/>
                    <a:pt x="59434" y="46255"/>
                  </a:cubicBezTo>
                  <a:close/>
                  <a:moveTo>
                    <a:pt x="157619" y="46255"/>
                  </a:moveTo>
                  <a:cubicBezTo>
                    <a:pt x="160425" y="56922"/>
                    <a:pt x="159218" y="66023"/>
                    <a:pt x="157228" y="72612"/>
                  </a:cubicBezTo>
                  <a:cubicBezTo>
                    <a:pt x="153964" y="72300"/>
                    <a:pt x="150804" y="72171"/>
                    <a:pt x="147801" y="72171"/>
                  </a:cubicBezTo>
                  <a:cubicBezTo>
                    <a:pt x="142011" y="72171"/>
                    <a:pt x="136810" y="72652"/>
                    <a:pt x="132600" y="73232"/>
                  </a:cubicBezTo>
                  <a:cubicBezTo>
                    <a:pt x="135471" y="64979"/>
                    <a:pt x="138700" y="58879"/>
                    <a:pt x="142092" y="55486"/>
                  </a:cubicBezTo>
                  <a:cubicBezTo>
                    <a:pt x="146463" y="51115"/>
                    <a:pt x="151781" y="47984"/>
                    <a:pt x="157619" y="46255"/>
                  </a:cubicBezTo>
                  <a:close/>
                  <a:moveTo>
                    <a:pt x="48995" y="44754"/>
                  </a:moveTo>
                  <a:cubicBezTo>
                    <a:pt x="49778" y="44754"/>
                    <a:pt x="50594" y="44754"/>
                    <a:pt x="51377" y="44820"/>
                  </a:cubicBezTo>
                  <a:cubicBezTo>
                    <a:pt x="48473" y="56335"/>
                    <a:pt x="49582" y="66284"/>
                    <a:pt x="51670" y="73754"/>
                  </a:cubicBezTo>
                  <a:cubicBezTo>
                    <a:pt x="48963" y="74243"/>
                    <a:pt x="46353" y="74863"/>
                    <a:pt x="43809" y="75580"/>
                  </a:cubicBezTo>
                  <a:cubicBezTo>
                    <a:pt x="29684" y="79625"/>
                    <a:pt x="20257" y="87650"/>
                    <a:pt x="14581" y="94206"/>
                  </a:cubicBezTo>
                  <a:cubicBezTo>
                    <a:pt x="9656" y="80963"/>
                    <a:pt x="12787" y="65762"/>
                    <a:pt x="23063" y="55486"/>
                  </a:cubicBezTo>
                  <a:cubicBezTo>
                    <a:pt x="24335" y="54214"/>
                    <a:pt x="25672" y="53073"/>
                    <a:pt x="27107" y="51996"/>
                  </a:cubicBezTo>
                  <a:cubicBezTo>
                    <a:pt x="27564" y="52192"/>
                    <a:pt x="28119" y="52322"/>
                    <a:pt x="28673" y="52322"/>
                  </a:cubicBezTo>
                  <a:cubicBezTo>
                    <a:pt x="28999" y="52322"/>
                    <a:pt x="29326" y="52290"/>
                    <a:pt x="29619" y="52192"/>
                  </a:cubicBezTo>
                  <a:cubicBezTo>
                    <a:pt x="31250" y="51800"/>
                    <a:pt x="32588" y="50235"/>
                    <a:pt x="32718" y="48571"/>
                  </a:cubicBezTo>
                  <a:cubicBezTo>
                    <a:pt x="37774" y="46059"/>
                    <a:pt x="43319" y="44754"/>
                    <a:pt x="48995" y="44754"/>
                  </a:cubicBezTo>
                  <a:close/>
                  <a:moveTo>
                    <a:pt x="168078" y="44741"/>
                  </a:moveTo>
                  <a:cubicBezTo>
                    <a:pt x="173745" y="44741"/>
                    <a:pt x="179303" y="46051"/>
                    <a:pt x="184335" y="48538"/>
                  </a:cubicBezTo>
                  <a:cubicBezTo>
                    <a:pt x="184368" y="49191"/>
                    <a:pt x="184563" y="49811"/>
                    <a:pt x="184922" y="50365"/>
                  </a:cubicBezTo>
                  <a:cubicBezTo>
                    <a:pt x="185477" y="51311"/>
                    <a:pt x="186358" y="51931"/>
                    <a:pt x="187434" y="52192"/>
                  </a:cubicBezTo>
                  <a:cubicBezTo>
                    <a:pt x="187728" y="52290"/>
                    <a:pt x="188054" y="52322"/>
                    <a:pt x="188380" y="52322"/>
                  </a:cubicBezTo>
                  <a:cubicBezTo>
                    <a:pt x="188935" y="52322"/>
                    <a:pt x="189489" y="52192"/>
                    <a:pt x="189946" y="51996"/>
                  </a:cubicBezTo>
                  <a:cubicBezTo>
                    <a:pt x="191381" y="53073"/>
                    <a:pt x="192718" y="54214"/>
                    <a:pt x="193991" y="55486"/>
                  </a:cubicBezTo>
                  <a:cubicBezTo>
                    <a:pt x="204266" y="65762"/>
                    <a:pt x="207397" y="80963"/>
                    <a:pt x="202472" y="94206"/>
                  </a:cubicBezTo>
                  <a:cubicBezTo>
                    <a:pt x="196763" y="87650"/>
                    <a:pt x="187369" y="79625"/>
                    <a:pt x="173244" y="75580"/>
                  </a:cubicBezTo>
                  <a:cubicBezTo>
                    <a:pt x="170700" y="74863"/>
                    <a:pt x="168090" y="74243"/>
                    <a:pt x="165383" y="73754"/>
                  </a:cubicBezTo>
                  <a:cubicBezTo>
                    <a:pt x="167471" y="66284"/>
                    <a:pt x="168580" y="56335"/>
                    <a:pt x="165677" y="44820"/>
                  </a:cubicBezTo>
                  <a:cubicBezTo>
                    <a:pt x="166478" y="44767"/>
                    <a:pt x="167279" y="44741"/>
                    <a:pt x="168078" y="44741"/>
                  </a:cubicBezTo>
                  <a:close/>
                  <a:moveTo>
                    <a:pt x="69389" y="80311"/>
                  </a:moveTo>
                  <a:cubicBezTo>
                    <a:pt x="74296" y="80311"/>
                    <a:pt x="78778" y="80686"/>
                    <a:pt x="82594" y="81191"/>
                  </a:cubicBezTo>
                  <a:cubicBezTo>
                    <a:pt x="71666" y="87323"/>
                    <a:pt x="55063" y="98545"/>
                    <a:pt x="44037" y="115018"/>
                  </a:cubicBezTo>
                  <a:cubicBezTo>
                    <a:pt x="30663" y="112604"/>
                    <a:pt x="25215" y="109570"/>
                    <a:pt x="23063" y="107385"/>
                  </a:cubicBezTo>
                  <a:cubicBezTo>
                    <a:pt x="21432" y="105754"/>
                    <a:pt x="19964" y="103992"/>
                    <a:pt x="18659" y="102100"/>
                  </a:cubicBezTo>
                  <a:cubicBezTo>
                    <a:pt x="23226" y="96131"/>
                    <a:pt x="31903" y="87486"/>
                    <a:pt x="46027" y="83442"/>
                  </a:cubicBezTo>
                  <a:cubicBezTo>
                    <a:pt x="54221" y="81103"/>
                    <a:pt x="62255" y="80311"/>
                    <a:pt x="69389" y="80311"/>
                  </a:cubicBezTo>
                  <a:close/>
                  <a:moveTo>
                    <a:pt x="147664" y="80311"/>
                  </a:moveTo>
                  <a:cubicBezTo>
                    <a:pt x="154799" y="80311"/>
                    <a:pt x="162832" y="81103"/>
                    <a:pt x="171026" y="83442"/>
                  </a:cubicBezTo>
                  <a:cubicBezTo>
                    <a:pt x="185151" y="87486"/>
                    <a:pt x="193828" y="96131"/>
                    <a:pt x="198394" y="102100"/>
                  </a:cubicBezTo>
                  <a:cubicBezTo>
                    <a:pt x="197089" y="103992"/>
                    <a:pt x="195622" y="105754"/>
                    <a:pt x="193991" y="107385"/>
                  </a:cubicBezTo>
                  <a:cubicBezTo>
                    <a:pt x="191838" y="109570"/>
                    <a:pt x="186390" y="112604"/>
                    <a:pt x="173016" y="115018"/>
                  </a:cubicBezTo>
                  <a:cubicBezTo>
                    <a:pt x="161991" y="98545"/>
                    <a:pt x="145387" y="87323"/>
                    <a:pt x="134459" y="81191"/>
                  </a:cubicBezTo>
                  <a:cubicBezTo>
                    <a:pt x="138275" y="80686"/>
                    <a:pt x="142757" y="80311"/>
                    <a:pt x="147664" y="80311"/>
                  </a:cubicBezTo>
                  <a:close/>
                  <a:moveTo>
                    <a:pt x="88465" y="87258"/>
                  </a:moveTo>
                  <a:cubicBezTo>
                    <a:pt x="91434" y="99686"/>
                    <a:pt x="93065" y="112114"/>
                    <a:pt x="93815" y="118541"/>
                  </a:cubicBezTo>
                  <a:cubicBezTo>
                    <a:pt x="92314" y="118508"/>
                    <a:pt x="85921" y="118508"/>
                    <a:pt x="84518" y="118508"/>
                  </a:cubicBezTo>
                  <a:cubicBezTo>
                    <a:pt x="76005" y="118312"/>
                    <a:pt x="64261" y="117790"/>
                    <a:pt x="53073" y="116388"/>
                  </a:cubicBezTo>
                  <a:cubicBezTo>
                    <a:pt x="63837" y="102035"/>
                    <a:pt x="79103" y="92314"/>
                    <a:pt x="88465" y="87258"/>
                  </a:cubicBezTo>
                  <a:close/>
                  <a:moveTo>
                    <a:pt x="128588" y="87258"/>
                  </a:moveTo>
                  <a:cubicBezTo>
                    <a:pt x="137950" y="92314"/>
                    <a:pt x="153216" y="102035"/>
                    <a:pt x="163980" y="116388"/>
                  </a:cubicBezTo>
                  <a:cubicBezTo>
                    <a:pt x="152792" y="117790"/>
                    <a:pt x="141049" y="118312"/>
                    <a:pt x="132535" y="118508"/>
                  </a:cubicBezTo>
                  <a:cubicBezTo>
                    <a:pt x="131455" y="118498"/>
                    <a:pt x="130418" y="118494"/>
                    <a:pt x="129429" y="118494"/>
                  </a:cubicBezTo>
                  <a:cubicBezTo>
                    <a:pt x="127043" y="118494"/>
                    <a:pt x="124945" y="118518"/>
                    <a:pt x="123238" y="118541"/>
                  </a:cubicBezTo>
                  <a:cubicBezTo>
                    <a:pt x="123988" y="112114"/>
                    <a:pt x="125619" y="99686"/>
                    <a:pt x="128588" y="87258"/>
                  </a:cubicBezTo>
                  <a:close/>
                  <a:moveTo>
                    <a:pt x="84486" y="126663"/>
                  </a:moveTo>
                  <a:cubicBezTo>
                    <a:pt x="88107" y="126761"/>
                    <a:pt x="91205" y="126793"/>
                    <a:pt x="93554" y="126793"/>
                  </a:cubicBezTo>
                  <a:cubicBezTo>
                    <a:pt x="93195" y="129012"/>
                    <a:pt x="92641" y="131915"/>
                    <a:pt x="91988" y="135209"/>
                  </a:cubicBezTo>
                  <a:cubicBezTo>
                    <a:pt x="82001" y="140948"/>
                    <a:pt x="72061" y="142914"/>
                    <a:pt x="63131" y="142914"/>
                  </a:cubicBezTo>
                  <a:cubicBezTo>
                    <a:pt x="52520" y="142914"/>
                    <a:pt x="43333" y="140139"/>
                    <a:pt x="37187" y="137623"/>
                  </a:cubicBezTo>
                  <a:cubicBezTo>
                    <a:pt x="38002" y="136384"/>
                    <a:pt x="38916" y="135242"/>
                    <a:pt x="39894" y="134133"/>
                  </a:cubicBezTo>
                  <a:cubicBezTo>
                    <a:pt x="42961" y="130740"/>
                    <a:pt x="56270" y="127022"/>
                    <a:pt x="84486" y="126663"/>
                  </a:cubicBezTo>
                  <a:close/>
                  <a:moveTo>
                    <a:pt x="132567" y="126663"/>
                  </a:moveTo>
                  <a:cubicBezTo>
                    <a:pt x="160784" y="127022"/>
                    <a:pt x="174092" y="130740"/>
                    <a:pt x="177159" y="134133"/>
                  </a:cubicBezTo>
                  <a:cubicBezTo>
                    <a:pt x="178137" y="135242"/>
                    <a:pt x="179051" y="136384"/>
                    <a:pt x="179866" y="137623"/>
                  </a:cubicBezTo>
                  <a:cubicBezTo>
                    <a:pt x="173720" y="140139"/>
                    <a:pt x="164534" y="142914"/>
                    <a:pt x="153922" y="142914"/>
                  </a:cubicBezTo>
                  <a:cubicBezTo>
                    <a:pt x="144992" y="142914"/>
                    <a:pt x="135052" y="140948"/>
                    <a:pt x="125065" y="135209"/>
                  </a:cubicBezTo>
                  <a:cubicBezTo>
                    <a:pt x="124412" y="131915"/>
                    <a:pt x="123858" y="129012"/>
                    <a:pt x="123499" y="126793"/>
                  </a:cubicBezTo>
                  <a:cubicBezTo>
                    <a:pt x="125848" y="126793"/>
                    <a:pt x="128947" y="126761"/>
                    <a:pt x="132567" y="126663"/>
                  </a:cubicBezTo>
                  <a:close/>
                  <a:moveTo>
                    <a:pt x="108527" y="75743"/>
                  </a:moveTo>
                  <a:cubicBezTo>
                    <a:pt x="109473" y="77244"/>
                    <a:pt x="110940" y="80669"/>
                    <a:pt x="112245" y="87356"/>
                  </a:cubicBezTo>
                  <a:cubicBezTo>
                    <a:pt x="113811" y="95217"/>
                    <a:pt x="114659" y="105330"/>
                    <a:pt x="114659" y="115801"/>
                  </a:cubicBezTo>
                  <a:cubicBezTo>
                    <a:pt x="114659" y="126271"/>
                    <a:pt x="113811" y="136384"/>
                    <a:pt x="112245" y="144245"/>
                  </a:cubicBezTo>
                  <a:cubicBezTo>
                    <a:pt x="110940" y="150932"/>
                    <a:pt x="109473" y="154357"/>
                    <a:pt x="108527" y="155858"/>
                  </a:cubicBezTo>
                  <a:cubicBezTo>
                    <a:pt x="107581" y="154357"/>
                    <a:pt x="106113" y="150932"/>
                    <a:pt x="104808" y="144245"/>
                  </a:cubicBezTo>
                  <a:cubicBezTo>
                    <a:pt x="103242" y="136384"/>
                    <a:pt x="102427" y="126271"/>
                    <a:pt x="102427" y="115801"/>
                  </a:cubicBezTo>
                  <a:cubicBezTo>
                    <a:pt x="102427" y="105330"/>
                    <a:pt x="103242" y="95217"/>
                    <a:pt x="104808" y="87356"/>
                  </a:cubicBezTo>
                  <a:cubicBezTo>
                    <a:pt x="106113" y="80669"/>
                    <a:pt x="107581" y="77244"/>
                    <a:pt x="108527" y="75743"/>
                  </a:cubicBezTo>
                  <a:close/>
                  <a:moveTo>
                    <a:pt x="89705" y="145419"/>
                  </a:moveTo>
                  <a:lnTo>
                    <a:pt x="89705" y="145419"/>
                  </a:lnTo>
                  <a:cubicBezTo>
                    <a:pt x="87846" y="153085"/>
                    <a:pt x="85399" y="161044"/>
                    <a:pt x="81354" y="167373"/>
                  </a:cubicBezTo>
                  <a:lnTo>
                    <a:pt x="76168" y="149595"/>
                  </a:lnTo>
                  <a:cubicBezTo>
                    <a:pt x="80865" y="148681"/>
                    <a:pt x="85399" y="147279"/>
                    <a:pt x="89705" y="145419"/>
                  </a:cubicBezTo>
                  <a:close/>
                  <a:moveTo>
                    <a:pt x="127348" y="145419"/>
                  </a:moveTo>
                  <a:lnTo>
                    <a:pt x="127348" y="145419"/>
                  </a:lnTo>
                  <a:cubicBezTo>
                    <a:pt x="131654" y="147279"/>
                    <a:pt x="136188" y="148681"/>
                    <a:pt x="140885" y="149595"/>
                  </a:cubicBezTo>
                  <a:lnTo>
                    <a:pt x="135699" y="167373"/>
                  </a:lnTo>
                  <a:cubicBezTo>
                    <a:pt x="131654" y="161044"/>
                    <a:pt x="129208" y="153085"/>
                    <a:pt x="127348" y="145419"/>
                  </a:cubicBezTo>
                  <a:close/>
                  <a:moveTo>
                    <a:pt x="33566" y="144963"/>
                  </a:moveTo>
                  <a:cubicBezTo>
                    <a:pt x="33273" y="145844"/>
                    <a:pt x="48800" y="149529"/>
                    <a:pt x="50267" y="149758"/>
                  </a:cubicBezTo>
                  <a:cubicBezTo>
                    <a:pt x="54436" y="150480"/>
                    <a:pt x="58670" y="150852"/>
                    <a:pt x="62900" y="150852"/>
                  </a:cubicBezTo>
                  <a:cubicBezTo>
                    <a:pt x="64596" y="150852"/>
                    <a:pt x="66290" y="150793"/>
                    <a:pt x="67980" y="150671"/>
                  </a:cubicBezTo>
                  <a:lnTo>
                    <a:pt x="74961" y="174679"/>
                  </a:lnTo>
                  <a:cubicBezTo>
                    <a:pt x="72938" y="176310"/>
                    <a:pt x="70753" y="177583"/>
                    <a:pt x="68274" y="178496"/>
                  </a:cubicBezTo>
                  <a:cubicBezTo>
                    <a:pt x="65204" y="179654"/>
                    <a:pt x="62012" y="180215"/>
                    <a:pt x="58847" y="180215"/>
                  </a:cubicBezTo>
                  <a:cubicBezTo>
                    <a:pt x="54881" y="180215"/>
                    <a:pt x="50956" y="179335"/>
                    <a:pt x="47364" y="177648"/>
                  </a:cubicBezTo>
                  <a:cubicBezTo>
                    <a:pt x="47364" y="177648"/>
                    <a:pt x="48376" y="176995"/>
                    <a:pt x="48376" y="176963"/>
                  </a:cubicBezTo>
                  <a:cubicBezTo>
                    <a:pt x="50202" y="175756"/>
                    <a:pt x="50724" y="173146"/>
                    <a:pt x="49517" y="171320"/>
                  </a:cubicBezTo>
                  <a:cubicBezTo>
                    <a:pt x="48727" y="170176"/>
                    <a:pt x="47380" y="169549"/>
                    <a:pt x="46035" y="169549"/>
                  </a:cubicBezTo>
                  <a:cubicBezTo>
                    <a:pt x="45269" y="169549"/>
                    <a:pt x="44504" y="169752"/>
                    <a:pt x="43841" y="170178"/>
                  </a:cubicBezTo>
                  <a:lnTo>
                    <a:pt x="40123" y="172690"/>
                  </a:lnTo>
                  <a:cubicBezTo>
                    <a:pt x="39992" y="172559"/>
                    <a:pt x="39862" y="172461"/>
                    <a:pt x="39764" y="172331"/>
                  </a:cubicBezTo>
                  <a:cubicBezTo>
                    <a:pt x="32555" y="165154"/>
                    <a:pt x="30304" y="154749"/>
                    <a:pt x="33566" y="144963"/>
                  </a:cubicBezTo>
                  <a:close/>
                  <a:moveTo>
                    <a:pt x="183487" y="144963"/>
                  </a:moveTo>
                  <a:lnTo>
                    <a:pt x="183487" y="144963"/>
                  </a:lnTo>
                  <a:cubicBezTo>
                    <a:pt x="186749" y="154749"/>
                    <a:pt x="184498" y="165154"/>
                    <a:pt x="177289" y="172331"/>
                  </a:cubicBezTo>
                  <a:cubicBezTo>
                    <a:pt x="177191" y="172461"/>
                    <a:pt x="177061" y="172559"/>
                    <a:pt x="176930" y="172690"/>
                  </a:cubicBezTo>
                  <a:cubicBezTo>
                    <a:pt x="176930" y="172690"/>
                    <a:pt x="173212" y="170210"/>
                    <a:pt x="173212" y="170178"/>
                  </a:cubicBezTo>
                  <a:cubicBezTo>
                    <a:pt x="172532" y="169737"/>
                    <a:pt x="171757" y="169527"/>
                    <a:pt x="170986" y="169527"/>
                  </a:cubicBezTo>
                  <a:cubicBezTo>
                    <a:pt x="169648" y="169527"/>
                    <a:pt x="168322" y="170160"/>
                    <a:pt x="167536" y="171320"/>
                  </a:cubicBezTo>
                  <a:cubicBezTo>
                    <a:pt x="166329" y="173179"/>
                    <a:pt x="166851" y="175756"/>
                    <a:pt x="168678" y="176995"/>
                  </a:cubicBezTo>
                  <a:lnTo>
                    <a:pt x="169689" y="177648"/>
                  </a:lnTo>
                  <a:cubicBezTo>
                    <a:pt x="166097" y="179335"/>
                    <a:pt x="162172" y="180215"/>
                    <a:pt x="158206" y="180215"/>
                  </a:cubicBezTo>
                  <a:cubicBezTo>
                    <a:pt x="155041" y="180215"/>
                    <a:pt x="151849" y="179654"/>
                    <a:pt x="148779" y="178496"/>
                  </a:cubicBezTo>
                  <a:cubicBezTo>
                    <a:pt x="146333" y="177583"/>
                    <a:pt x="144115" y="176310"/>
                    <a:pt x="142092" y="174679"/>
                  </a:cubicBezTo>
                  <a:lnTo>
                    <a:pt x="149073" y="150671"/>
                  </a:lnTo>
                  <a:cubicBezTo>
                    <a:pt x="150835" y="150804"/>
                    <a:pt x="152601" y="150869"/>
                    <a:pt x="154366" y="150869"/>
                  </a:cubicBezTo>
                  <a:cubicBezTo>
                    <a:pt x="164333" y="150869"/>
                    <a:pt x="174287" y="148787"/>
                    <a:pt x="183487" y="144963"/>
                  </a:cubicBezTo>
                  <a:close/>
                  <a:moveTo>
                    <a:pt x="18431" y="188380"/>
                  </a:moveTo>
                  <a:cubicBezTo>
                    <a:pt x="21790" y="188380"/>
                    <a:pt x="24530" y="191120"/>
                    <a:pt x="24530" y="194512"/>
                  </a:cubicBezTo>
                  <a:cubicBezTo>
                    <a:pt x="24530" y="197872"/>
                    <a:pt x="21790" y="200612"/>
                    <a:pt x="18431" y="200612"/>
                  </a:cubicBezTo>
                  <a:cubicBezTo>
                    <a:pt x="15038" y="200612"/>
                    <a:pt x="12298" y="197872"/>
                    <a:pt x="12298" y="194512"/>
                  </a:cubicBezTo>
                  <a:cubicBezTo>
                    <a:pt x="12298" y="191120"/>
                    <a:pt x="15038" y="188380"/>
                    <a:pt x="18431" y="188380"/>
                  </a:cubicBezTo>
                  <a:close/>
                  <a:moveTo>
                    <a:pt x="198623" y="188380"/>
                  </a:moveTo>
                  <a:cubicBezTo>
                    <a:pt x="202015" y="188380"/>
                    <a:pt x="204755" y="191120"/>
                    <a:pt x="204755" y="194512"/>
                  </a:cubicBezTo>
                  <a:cubicBezTo>
                    <a:pt x="204755" y="197872"/>
                    <a:pt x="202015" y="200612"/>
                    <a:pt x="198623" y="200612"/>
                  </a:cubicBezTo>
                  <a:cubicBezTo>
                    <a:pt x="195263" y="200612"/>
                    <a:pt x="192523" y="197872"/>
                    <a:pt x="192523" y="194512"/>
                  </a:cubicBezTo>
                  <a:cubicBezTo>
                    <a:pt x="192523" y="191120"/>
                    <a:pt x="195263" y="188380"/>
                    <a:pt x="198623" y="188380"/>
                  </a:cubicBezTo>
                  <a:close/>
                  <a:moveTo>
                    <a:pt x="18431" y="0"/>
                  </a:moveTo>
                  <a:cubicBezTo>
                    <a:pt x="10536" y="0"/>
                    <a:pt x="4143" y="6393"/>
                    <a:pt x="4143" y="14288"/>
                  </a:cubicBezTo>
                  <a:cubicBezTo>
                    <a:pt x="4143" y="22149"/>
                    <a:pt x="10536" y="28542"/>
                    <a:pt x="18431" y="28542"/>
                  </a:cubicBezTo>
                  <a:cubicBezTo>
                    <a:pt x="18855" y="28542"/>
                    <a:pt x="19279" y="28510"/>
                    <a:pt x="19670" y="28477"/>
                  </a:cubicBezTo>
                  <a:lnTo>
                    <a:pt x="23552" y="44493"/>
                  </a:lnTo>
                  <a:cubicBezTo>
                    <a:pt x="21334" y="46027"/>
                    <a:pt x="19246" y="47788"/>
                    <a:pt x="17289" y="49713"/>
                  </a:cubicBezTo>
                  <a:cubicBezTo>
                    <a:pt x="2871" y="64131"/>
                    <a:pt x="0" y="86443"/>
                    <a:pt x="10243" y="104025"/>
                  </a:cubicBezTo>
                  <a:cubicBezTo>
                    <a:pt x="12167" y="107352"/>
                    <a:pt x="14549" y="110418"/>
                    <a:pt x="17289" y="113158"/>
                  </a:cubicBezTo>
                  <a:cubicBezTo>
                    <a:pt x="21758" y="117627"/>
                    <a:pt x="30304" y="120922"/>
                    <a:pt x="43450" y="123205"/>
                  </a:cubicBezTo>
                  <a:cubicBezTo>
                    <a:pt x="35947" y="125652"/>
                    <a:pt x="31152" y="130708"/>
                    <a:pt x="27727" y="137721"/>
                  </a:cubicBezTo>
                  <a:cubicBezTo>
                    <a:pt x="21105" y="151291"/>
                    <a:pt x="23291" y="166720"/>
                    <a:pt x="33207" y="177289"/>
                  </a:cubicBezTo>
                  <a:lnTo>
                    <a:pt x="25737" y="182247"/>
                  </a:lnTo>
                  <a:cubicBezTo>
                    <a:pt x="23617" y="180975"/>
                    <a:pt x="21105" y="180225"/>
                    <a:pt x="18431" y="180225"/>
                  </a:cubicBezTo>
                  <a:cubicBezTo>
                    <a:pt x="10536" y="180225"/>
                    <a:pt x="4143" y="186618"/>
                    <a:pt x="4143" y="194512"/>
                  </a:cubicBezTo>
                  <a:cubicBezTo>
                    <a:pt x="4143" y="202374"/>
                    <a:pt x="10536" y="208767"/>
                    <a:pt x="18431" y="208767"/>
                  </a:cubicBezTo>
                  <a:cubicBezTo>
                    <a:pt x="26292" y="208767"/>
                    <a:pt x="32685" y="202374"/>
                    <a:pt x="32685" y="194512"/>
                  </a:cubicBezTo>
                  <a:cubicBezTo>
                    <a:pt x="32685" y="192294"/>
                    <a:pt x="32196" y="190206"/>
                    <a:pt x="31315" y="188347"/>
                  </a:cubicBezTo>
                  <a:lnTo>
                    <a:pt x="39731" y="182736"/>
                  </a:lnTo>
                  <a:cubicBezTo>
                    <a:pt x="45440" y="186423"/>
                    <a:pt x="52094" y="188380"/>
                    <a:pt x="58814" y="188380"/>
                  </a:cubicBezTo>
                  <a:cubicBezTo>
                    <a:pt x="67523" y="188380"/>
                    <a:pt x="76200" y="184987"/>
                    <a:pt x="82463" y="178920"/>
                  </a:cubicBezTo>
                  <a:cubicBezTo>
                    <a:pt x="90618" y="170993"/>
                    <a:pt x="94631" y="159413"/>
                    <a:pt x="97338" y="148453"/>
                  </a:cubicBezTo>
                  <a:cubicBezTo>
                    <a:pt x="98936" y="155466"/>
                    <a:pt x="101839" y="164730"/>
                    <a:pt x="108527" y="164730"/>
                  </a:cubicBezTo>
                  <a:cubicBezTo>
                    <a:pt x="115214" y="164730"/>
                    <a:pt x="118117" y="155466"/>
                    <a:pt x="119715" y="148453"/>
                  </a:cubicBezTo>
                  <a:cubicBezTo>
                    <a:pt x="122423" y="159413"/>
                    <a:pt x="126435" y="170993"/>
                    <a:pt x="134622" y="178920"/>
                  </a:cubicBezTo>
                  <a:cubicBezTo>
                    <a:pt x="140885" y="185020"/>
                    <a:pt x="149530" y="188380"/>
                    <a:pt x="158239" y="188380"/>
                  </a:cubicBezTo>
                  <a:cubicBezTo>
                    <a:pt x="164959" y="188380"/>
                    <a:pt x="171613" y="186423"/>
                    <a:pt x="177322" y="182736"/>
                  </a:cubicBezTo>
                  <a:lnTo>
                    <a:pt x="185738" y="188347"/>
                  </a:lnTo>
                  <a:cubicBezTo>
                    <a:pt x="184857" y="190206"/>
                    <a:pt x="184368" y="192294"/>
                    <a:pt x="184368" y="194512"/>
                  </a:cubicBezTo>
                  <a:cubicBezTo>
                    <a:pt x="184368" y="202374"/>
                    <a:pt x="190761" y="208767"/>
                    <a:pt x="198623" y="208767"/>
                  </a:cubicBezTo>
                  <a:cubicBezTo>
                    <a:pt x="206517" y="208767"/>
                    <a:pt x="212910" y="202374"/>
                    <a:pt x="212910" y="194512"/>
                  </a:cubicBezTo>
                  <a:cubicBezTo>
                    <a:pt x="212910" y="186618"/>
                    <a:pt x="206517" y="180225"/>
                    <a:pt x="198623" y="180225"/>
                  </a:cubicBezTo>
                  <a:cubicBezTo>
                    <a:pt x="195948" y="180225"/>
                    <a:pt x="193436" y="180975"/>
                    <a:pt x="191316" y="182247"/>
                  </a:cubicBezTo>
                  <a:lnTo>
                    <a:pt x="183846" y="177289"/>
                  </a:lnTo>
                  <a:cubicBezTo>
                    <a:pt x="193762" y="166720"/>
                    <a:pt x="195948" y="151291"/>
                    <a:pt x="189326" y="137721"/>
                  </a:cubicBezTo>
                  <a:cubicBezTo>
                    <a:pt x="185901" y="130643"/>
                    <a:pt x="181138" y="125684"/>
                    <a:pt x="173603" y="123205"/>
                  </a:cubicBezTo>
                  <a:cubicBezTo>
                    <a:pt x="186749" y="120922"/>
                    <a:pt x="195295" y="117627"/>
                    <a:pt x="199764" y="113158"/>
                  </a:cubicBezTo>
                  <a:cubicBezTo>
                    <a:pt x="202504" y="110418"/>
                    <a:pt x="204886" y="107352"/>
                    <a:pt x="206810" y="104025"/>
                  </a:cubicBezTo>
                  <a:cubicBezTo>
                    <a:pt x="217053" y="86443"/>
                    <a:pt x="214182" y="64131"/>
                    <a:pt x="199764" y="49713"/>
                  </a:cubicBezTo>
                  <a:cubicBezTo>
                    <a:pt x="197807" y="47788"/>
                    <a:pt x="195719" y="46027"/>
                    <a:pt x="193501" y="44493"/>
                  </a:cubicBezTo>
                  <a:lnTo>
                    <a:pt x="197383" y="28477"/>
                  </a:lnTo>
                  <a:cubicBezTo>
                    <a:pt x="197775" y="28510"/>
                    <a:pt x="198199" y="28542"/>
                    <a:pt x="198623" y="28542"/>
                  </a:cubicBezTo>
                  <a:cubicBezTo>
                    <a:pt x="206517" y="28542"/>
                    <a:pt x="212910" y="22149"/>
                    <a:pt x="212910" y="14288"/>
                  </a:cubicBezTo>
                  <a:cubicBezTo>
                    <a:pt x="212910" y="6393"/>
                    <a:pt x="206517" y="0"/>
                    <a:pt x="198623" y="0"/>
                  </a:cubicBezTo>
                  <a:cubicBezTo>
                    <a:pt x="190761" y="0"/>
                    <a:pt x="184368" y="6393"/>
                    <a:pt x="184368" y="14288"/>
                  </a:cubicBezTo>
                  <a:cubicBezTo>
                    <a:pt x="184368" y="18756"/>
                    <a:pt x="186455" y="22801"/>
                    <a:pt x="189717" y="25411"/>
                  </a:cubicBezTo>
                  <a:lnTo>
                    <a:pt x="186097" y="40383"/>
                  </a:lnTo>
                  <a:cubicBezTo>
                    <a:pt x="180448" y="37885"/>
                    <a:pt x="174319" y="36583"/>
                    <a:pt x="168082" y="36583"/>
                  </a:cubicBezTo>
                  <a:cubicBezTo>
                    <a:pt x="165279" y="36583"/>
                    <a:pt x="162454" y="36846"/>
                    <a:pt x="159642" y="37382"/>
                  </a:cubicBezTo>
                  <a:cubicBezTo>
                    <a:pt x="150802" y="39079"/>
                    <a:pt x="142745" y="43319"/>
                    <a:pt x="136351" y="49713"/>
                  </a:cubicBezTo>
                  <a:cubicBezTo>
                    <a:pt x="131100" y="54997"/>
                    <a:pt x="126533" y="64229"/>
                    <a:pt x="122749" y="77244"/>
                  </a:cubicBezTo>
                  <a:cubicBezTo>
                    <a:pt x="121901" y="80277"/>
                    <a:pt x="121085" y="83344"/>
                    <a:pt x="120400" y="86443"/>
                  </a:cubicBezTo>
                  <a:cubicBezTo>
                    <a:pt x="120172" y="85334"/>
                    <a:pt x="119944" y="84224"/>
                    <a:pt x="119715" y="83181"/>
                  </a:cubicBezTo>
                  <a:cubicBezTo>
                    <a:pt x="118508" y="77961"/>
                    <a:pt x="116616" y="71470"/>
                    <a:pt x="112930" y="68502"/>
                  </a:cubicBezTo>
                  <a:cubicBezTo>
                    <a:pt x="114757" y="61521"/>
                    <a:pt x="123564" y="53986"/>
                    <a:pt x="127185" y="51442"/>
                  </a:cubicBezTo>
                  <a:cubicBezTo>
                    <a:pt x="129012" y="50169"/>
                    <a:pt x="129469" y="47625"/>
                    <a:pt x="128164" y="45766"/>
                  </a:cubicBezTo>
                  <a:cubicBezTo>
                    <a:pt x="127384" y="44646"/>
                    <a:pt x="126126" y="44041"/>
                    <a:pt x="124841" y="44041"/>
                  </a:cubicBezTo>
                  <a:cubicBezTo>
                    <a:pt x="124030" y="44041"/>
                    <a:pt x="123207" y="44282"/>
                    <a:pt x="122488" y="44787"/>
                  </a:cubicBezTo>
                  <a:cubicBezTo>
                    <a:pt x="121248" y="45635"/>
                    <a:pt x="113550" y="51213"/>
                    <a:pt x="108624" y="58748"/>
                  </a:cubicBezTo>
                  <a:cubicBezTo>
                    <a:pt x="103438" y="50626"/>
                    <a:pt x="94957" y="45015"/>
                    <a:pt x="94435" y="44689"/>
                  </a:cubicBezTo>
                  <a:cubicBezTo>
                    <a:pt x="93749" y="44251"/>
                    <a:pt x="92981" y="44041"/>
                    <a:pt x="92222" y="44041"/>
                  </a:cubicBezTo>
                  <a:cubicBezTo>
                    <a:pt x="90888" y="44041"/>
                    <a:pt x="89582" y="44690"/>
                    <a:pt x="88792" y="45896"/>
                  </a:cubicBezTo>
                  <a:cubicBezTo>
                    <a:pt x="87585" y="47788"/>
                    <a:pt x="88107" y="50300"/>
                    <a:pt x="89998" y="51539"/>
                  </a:cubicBezTo>
                  <a:cubicBezTo>
                    <a:pt x="93619" y="53888"/>
                    <a:pt x="102394" y="61097"/>
                    <a:pt x="104156" y="68469"/>
                  </a:cubicBezTo>
                  <a:cubicBezTo>
                    <a:pt x="100437" y="71438"/>
                    <a:pt x="98545" y="77961"/>
                    <a:pt x="97338" y="83181"/>
                  </a:cubicBezTo>
                  <a:cubicBezTo>
                    <a:pt x="97110" y="84224"/>
                    <a:pt x="96881" y="85334"/>
                    <a:pt x="96686" y="86443"/>
                  </a:cubicBezTo>
                  <a:cubicBezTo>
                    <a:pt x="96816" y="85595"/>
                    <a:pt x="92217" y="60771"/>
                    <a:pt x="80702" y="49713"/>
                  </a:cubicBezTo>
                  <a:cubicBezTo>
                    <a:pt x="74178" y="43482"/>
                    <a:pt x="66251" y="39079"/>
                    <a:pt x="57411" y="37382"/>
                  </a:cubicBezTo>
                  <a:cubicBezTo>
                    <a:pt x="54599" y="36846"/>
                    <a:pt x="51774" y="36583"/>
                    <a:pt x="48971" y="36583"/>
                  </a:cubicBezTo>
                  <a:cubicBezTo>
                    <a:pt x="42735" y="36583"/>
                    <a:pt x="36605" y="37885"/>
                    <a:pt x="30957" y="40383"/>
                  </a:cubicBezTo>
                  <a:lnTo>
                    <a:pt x="27336" y="25411"/>
                  </a:lnTo>
                  <a:cubicBezTo>
                    <a:pt x="30598" y="22801"/>
                    <a:pt x="32685" y="18756"/>
                    <a:pt x="32685" y="14288"/>
                  </a:cubicBezTo>
                  <a:cubicBezTo>
                    <a:pt x="32685" y="6393"/>
                    <a:pt x="26292" y="0"/>
                    <a:pt x="1843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40"/>
            <p:cNvSpPr/>
            <p:nvPr/>
          </p:nvSpPr>
          <p:spPr>
            <a:xfrm>
              <a:off x="1802225" y="17370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794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40"/>
            <p:cNvSpPr/>
            <p:nvPr/>
          </p:nvSpPr>
          <p:spPr>
            <a:xfrm>
              <a:off x="5594300" y="17370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794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9" y="8155"/>
                    <a:pt x="8155" y="6329"/>
                    <a:pt x="8155" y="4078"/>
                  </a:cubicBezTo>
                  <a:cubicBezTo>
                    <a:pt x="8155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40"/>
            <p:cNvSpPr/>
            <p:nvPr/>
          </p:nvSpPr>
          <p:spPr>
            <a:xfrm>
              <a:off x="2434250" y="42136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40"/>
            <p:cNvSpPr/>
            <p:nvPr/>
          </p:nvSpPr>
          <p:spPr>
            <a:xfrm>
              <a:off x="4962275" y="42136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7" name="Google Shape;567;p40"/>
          <p:cNvSpPr txBox="1"/>
          <p:nvPr>
            <p:ph type="ctrTitle"/>
          </p:nvPr>
        </p:nvSpPr>
        <p:spPr>
          <a:xfrm>
            <a:off x="4506338" y="2288713"/>
            <a:ext cx="24633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chemeClr val="lt1"/>
                </a:solidFill>
              </a:rPr>
              <a:t>CONSUMER BEHAVIOR</a:t>
            </a:r>
            <a:r>
              <a:rPr lang="es" sz="1100"/>
              <a:t>: 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68" name="Google Shape;568;p40"/>
          <p:cNvSpPr txBox="1"/>
          <p:nvPr>
            <p:ph type="ctrTitle"/>
          </p:nvPr>
        </p:nvSpPr>
        <p:spPr>
          <a:xfrm>
            <a:off x="4506350" y="1784250"/>
            <a:ext cx="2408700" cy="62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MOTIVATIONS: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 Mercury is the closest planet to the Sun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69" name="Google Shape;569;p40"/>
          <p:cNvSpPr txBox="1"/>
          <p:nvPr>
            <p:ph type="ctrTitle"/>
          </p:nvPr>
        </p:nvSpPr>
        <p:spPr>
          <a:xfrm>
            <a:off x="4506338" y="1408977"/>
            <a:ext cx="2463300" cy="25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CHILDREN: </a:t>
            </a:r>
            <a:r>
              <a:rPr lang="es" sz="1000">
                <a:latin typeface="Zilla Slab Light"/>
                <a:ea typeface="Zilla Slab Light"/>
                <a:cs typeface="Zilla Slab Light"/>
                <a:sym typeface="Zilla Slab Light"/>
              </a:rPr>
              <a:t>2</a:t>
            </a:r>
            <a:endParaRPr sz="1000"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570" name="Google Shape;570;p40"/>
          <p:cNvSpPr/>
          <p:nvPr/>
        </p:nvSpPr>
        <p:spPr>
          <a:xfrm flipH="1" rot="5400000">
            <a:off x="4591536" y="2660691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" name="Google Shape;571;p40"/>
          <p:cNvSpPr/>
          <p:nvPr/>
        </p:nvSpPr>
        <p:spPr>
          <a:xfrm flipH="1" rot="5400000">
            <a:off x="4591536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2" name="Google Shape;572;p40"/>
          <p:cNvSpPr/>
          <p:nvPr/>
        </p:nvSpPr>
        <p:spPr>
          <a:xfrm rot="-5400000">
            <a:off x="524282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" name="Google Shape;573;p40"/>
          <p:cNvSpPr/>
          <p:nvPr/>
        </p:nvSpPr>
        <p:spPr>
          <a:xfrm rot="-5400000">
            <a:off x="54222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4" name="Google Shape;574;p40"/>
          <p:cNvSpPr/>
          <p:nvPr/>
        </p:nvSpPr>
        <p:spPr>
          <a:xfrm rot="-5400000">
            <a:off x="560161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5" name="Google Shape;575;p40"/>
          <p:cNvSpPr/>
          <p:nvPr/>
        </p:nvSpPr>
        <p:spPr>
          <a:xfrm flipH="1" rot="5400000">
            <a:off x="6353611" y="2660691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" name="Google Shape;576;p40"/>
          <p:cNvSpPr/>
          <p:nvPr/>
        </p:nvSpPr>
        <p:spPr>
          <a:xfrm flipH="1" rot="5400000">
            <a:off x="6353611" y="3298166"/>
            <a:ext cx="520200" cy="520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7" name="Google Shape;577;p40"/>
          <p:cNvGrpSpPr/>
          <p:nvPr/>
        </p:nvGrpSpPr>
        <p:grpSpPr>
          <a:xfrm>
            <a:off x="4682760" y="3421810"/>
            <a:ext cx="337751" cy="311390"/>
            <a:chOff x="1190625" y="442150"/>
            <a:chExt cx="5228350" cy="4820275"/>
          </a:xfrm>
        </p:grpSpPr>
        <p:sp>
          <p:nvSpPr>
            <p:cNvPr id="578" name="Google Shape;578;p40"/>
            <p:cNvSpPr/>
            <p:nvPr/>
          </p:nvSpPr>
          <p:spPr>
            <a:xfrm>
              <a:off x="1190625" y="442150"/>
              <a:ext cx="5228350" cy="4820275"/>
            </a:xfrm>
            <a:custGeom>
              <a:rect b="b" l="l" r="r" t="t"/>
              <a:pathLst>
                <a:path extrusionOk="0" h="192811" w="209134">
                  <a:moveTo>
                    <a:pt x="158890" y="100486"/>
                  </a:moveTo>
                  <a:cubicBezTo>
                    <a:pt x="182100" y="100486"/>
                    <a:pt x="200972" y="119358"/>
                    <a:pt x="200972" y="142568"/>
                  </a:cubicBezTo>
                  <a:cubicBezTo>
                    <a:pt x="200972" y="165778"/>
                    <a:pt x="182100" y="184650"/>
                    <a:pt x="158890" y="184650"/>
                  </a:cubicBezTo>
                  <a:cubicBezTo>
                    <a:pt x="135705" y="184650"/>
                    <a:pt x="116833" y="165778"/>
                    <a:pt x="116833" y="142568"/>
                  </a:cubicBezTo>
                  <a:cubicBezTo>
                    <a:pt x="116833" y="119358"/>
                    <a:pt x="135705" y="100486"/>
                    <a:pt x="158890" y="100486"/>
                  </a:cubicBezTo>
                  <a:close/>
                  <a:moveTo>
                    <a:pt x="62277" y="0"/>
                  </a:moveTo>
                  <a:cubicBezTo>
                    <a:pt x="52424" y="0"/>
                    <a:pt x="42596" y="2574"/>
                    <a:pt x="33871" y="7427"/>
                  </a:cubicBezTo>
                  <a:cubicBezTo>
                    <a:pt x="31910" y="8529"/>
                    <a:pt x="31200" y="11005"/>
                    <a:pt x="32303" y="12966"/>
                  </a:cubicBezTo>
                  <a:cubicBezTo>
                    <a:pt x="33037" y="14317"/>
                    <a:pt x="34430" y="15078"/>
                    <a:pt x="35863" y="15078"/>
                  </a:cubicBezTo>
                  <a:cubicBezTo>
                    <a:pt x="36535" y="15078"/>
                    <a:pt x="37216" y="14911"/>
                    <a:pt x="37842" y="14559"/>
                  </a:cubicBezTo>
                  <a:cubicBezTo>
                    <a:pt x="45464" y="10319"/>
                    <a:pt x="53674" y="8186"/>
                    <a:pt x="62277" y="8186"/>
                  </a:cubicBezTo>
                  <a:cubicBezTo>
                    <a:pt x="77252" y="8186"/>
                    <a:pt x="91173" y="14730"/>
                    <a:pt x="101491" y="26617"/>
                  </a:cubicBezTo>
                  <a:cubicBezTo>
                    <a:pt x="102251" y="27499"/>
                    <a:pt x="103378" y="28014"/>
                    <a:pt x="104579" y="28014"/>
                  </a:cubicBezTo>
                  <a:cubicBezTo>
                    <a:pt x="105755" y="28014"/>
                    <a:pt x="106883" y="27499"/>
                    <a:pt x="107667" y="26617"/>
                  </a:cubicBezTo>
                  <a:cubicBezTo>
                    <a:pt x="117985" y="14730"/>
                    <a:pt x="131906" y="8186"/>
                    <a:pt x="146857" y="8186"/>
                  </a:cubicBezTo>
                  <a:cubicBezTo>
                    <a:pt x="176684" y="8186"/>
                    <a:pt x="200972" y="34778"/>
                    <a:pt x="200972" y="67498"/>
                  </a:cubicBezTo>
                  <a:cubicBezTo>
                    <a:pt x="200972" y="77081"/>
                    <a:pt x="196634" y="88575"/>
                    <a:pt x="188080" y="101687"/>
                  </a:cubicBezTo>
                  <a:cubicBezTo>
                    <a:pt x="179845" y="95805"/>
                    <a:pt x="169772" y="92325"/>
                    <a:pt x="158890" y="92325"/>
                  </a:cubicBezTo>
                  <a:cubicBezTo>
                    <a:pt x="131195" y="92325"/>
                    <a:pt x="108647" y="114873"/>
                    <a:pt x="108647" y="142568"/>
                  </a:cubicBezTo>
                  <a:cubicBezTo>
                    <a:pt x="108647" y="153866"/>
                    <a:pt x="112397" y="164307"/>
                    <a:pt x="118720" y="172689"/>
                  </a:cubicBezTo>
                  <a:cubicBezTo>
                    <a:pt x="112397" y="177787"/>
                    <a:pt x="107348" y="181586"/>
                    <a:pt x="104579" y="183645"/>
                  </a:cubicBezTo>
                  <a:cubicBezTo>
                    <a:pt x="97741" y="178571"/>
                    <a:pt x="77301" y="162959"/>
                    <a:pt x="57105" y="143499"/>
                  </a:cubicBezTo>
                  <a:cubicBezTo>
                    <a:pt x="25097" y="112692"/>
                    <a:pt x="8161" y="86394"/>
                    <a:pt x="8161" y="67498"/>
                  </a:cubicBezTo>
                  <a:cubicBezTo>
                    <a:pt x="8161" y="56371"/>
                    <a:pt x="11004" y="45538"/>
                    <a:pt x="16347" y="36151"/>
                  </a:cubicBezTo>
                  <a:cubicBezTo>
                    <a:pt x="17450" y="34190"/>
                    <a:pt x="16764" y="31690"/>
                    <a:pt x="14803" y="30587"/>
                  </a:cubicBezTo>
                  <a:cubicBezTo>
                    <a:pt x="14163" y="30219"/>
                    <a:pt x="13465" y="30044"/>
                    <a:pt x="12777" y="30044"/>
                  </a:cubicBezTo>
                  <a:cubicBezTo>
                    <a:pt x="11358" y="30044"/>
                    <a:pt x="9982" y="30787"/>
                    <a:pt x="9240" y="32107"/>
                  </a:cubicBezTo>
                  <a:cubicBezTo>
                    <a:pt x="3186" y="42719"/>
                    <a:pt x="0" y="54974"/>
                    <a:pt x="0" y="67498"/>
                  </a:cubicBezTo>
                  <a:cubicBezTo>
                    <a:pt x="0" y="88992"/>
                    <a:pt x="17328" y="116564"/>
                    <a:pt x="51493" y="149455"/>
                  </a:cubicBezTo>
                  <a:cubicBezTo>
                    <a:pt x="76541" y="173547"/>
                    <a:pt x="101932" y="191855"/>
                    <a:pt x="102177" y="192051"/>
                  </a:cubicBezTo>
                  <a:cubicBezTo>
                    <a:pt x="102912" y="192566"/>
                    <a:pt x="103746" y="192811"/>
                    <a:pt x="104579" y="192811"/>
                  </a:cubicBezTo>
                  <a:cubicBezTo>
                    <a:pt x="105412" y="192811"/>
                    <a:pt x="106246" y="192566"/>
                    <a:pt x="106956" y="192051"/>
                  </a:cubicBezTo>
                  <a:cubicBezTo>
                    <a:pt x="107250" y="191831"/>
                    <a:pt x="114064" y="186929"/>
                    <a:pt x="124137" y="178816"/>
                  </a:cubicBezTo>
                  <a:cubicBezTo>
                    <a:pt x="133181" y="187468"/>
                    <a:pt x="145435" y="192811"/>
                    <a:pt x="158890" y="192811"/>
                  </a:cubicBezTo>
                  <a:cubicBezTo>
                    <a:pt x="186610" y="192811"/>
                    <a:pt x="209133" y="170263"/>
                    <a:pt x="209133" y="142568"/>
                  </a:cubicBezTo>
                  <a:cubicBezTo>
                    <a:pt x="209133" y="128696"/>
                    <a:pt x="203496" y="116123"/>
                    <a:pt x="194355" y="107006"/>
                  </a:cubicBezTo>
                  <a:cubicBezTo>
                    <a:pt x="204158" y="92202"/>
                    <a:pt x="209133" y="78919"/>
                    <a:pt x="209133" y="67498"/>
                  </a:cubicBezTo>
                  <a:cubicBezTo>
                    <a:pt x="209133" y="30293"/>
                    <a:pt x="181193" y="0"/>
                    <a:pt x="146857" y="0"/>
                  </a:cubicBezTo>
                  <a:cubicBezTo>
                    <a:pt x="131195" y="0"/>
                    <a:pt x="116025" y="6495"/>
                    <a:pt x="104579" y="17941"/>
                  </a:cubicBezTo>
                  <a:cubicBezTo>
                    <a:pt x="93109" y="6495"/>
                    <a:pt x="77938" y="0"/>
                    <a:pt x="62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40"/>
            <p:cNvSpPr/>
            <p:nvPr/>
          </p:nvSpPr>
          <p:spPr>
            <a:xfrm>
              <a:off x="4448450" y="3291300"/>
              <a:ext cx="1429500" cy="1430100"/>
            </a:xfrm>
            <a:custGeom>
              <a:rect b="b" l="l" r="r" t="t"/>
              <a:pathLst>
                <a:path extrusionOk="0" h="57204" w="57180">
                  <a:moveTo>
                    <a:pt x="32670" y="8186"/>
                  </a:moveTo>
                  <a:lnTo>
                    <a:pt x="32670" y="20441"/>
                  </a:lnTo>
                  <a:cubicBezTo>
                    <a:pt x="32670" y="22695"/>
                    <a:pt x="34508" y="24509"/>
                    <a:pt x="36763" y="24509"/>
                  </a:cubicBezTo>
                  <a:lnTo>
                    <a:pt x="49018" y="24509"/>
                  </a:lnTo>
                  <a:lnTo>
                    <a:pt x="49018" y="32695"/>
                  </a:lnTo>
                  <a:lnTo>
                    <a:pt x="36763" y="32695"/>
                  </a:lnTo>
                  <a:cubicBezTo>
                    <a:pt x="34508" y="32695"/>
                    <a:pt x="32670" y="34509"/>
                    <a:pt x="32670" y="36763"/>
                  </a:cubicBezTo>
                  <a:lnTo>
                    <a:pt x="32670" y="49018"/>
                  </a:lnTo>
                  <a:lnTo>
                    <a:pt x="24509" y="49018"/>
                  </a:lnTo>
                  <a:lnTo>
                    <a:pt x="24509" y="36763"/>
                  </a:lnTo>
                  <a:cubicBezTo>
                    <a:pt x="24509" y="34509"/>
                    <a:pt x="22671" y="32695"/>
                    <a:pt x="20416" y="32695"/>
                  </a:cubicBezTo>
                  <a:lnTo>
                    <a:pt x="8162" y="32695"/>
                  </a:lnTo>
                  <a:lnTo>
                    <a:pt x="8162" y="24509"/>
                  </a:lnTo>
                  <a:lnTo>
                    <a:pt x="20416" y="24509"/>
                  </a:lnTo>
                  <a:cubicBezTo>
                    <a:pt x="22671" y="24509"/>
                    <a:pt x="24509" y="22695"/>
                    <a:pt x="24509" y="20441"/>
                  </a:cubicBezTo>
                  <a:lnTo>
                    <a:pt x="24509" y="8186"/>
                  </a:lnTo>
                  <a:close/>
                  <a:moveTo>
                    <a:pt x="20416" y="0"/>
                  </a:moveTo>
                  <a:cubicBezTo>
                    <a:pt x="18161" y="0"/>
                    <a:pt x="16323" y="1838"/>
                    <a:pt x="16323" y="4093"/>
                  </a:cubicBezTo>
                  <a:lnTo>
                    <a:pt x="16323" y="16348"/>
                  </a:lnTo>
                  <a:lnTo>
                    <a:pt x="4069" y="16348"/>
                  </a:lnTo>
                  <a:cubicBezTo>
                    <a:pt x="1814" y="16348"/>
                    <a:pt x="0" y="18186"/>
                    <a:pt x="0" y="20441"/>
                  </a:cubicBezTo>
                  <a:lnTo>
                    <a:pt x="0" y="36763"/>
                  </a:lnTo>
                  <a:cubicBezTo>
                    <a:pt x="0" y="39018"/>
                    <a:pt x="1814" y="40856"/>
                    <a:pt x="4069" y="40856"/>
                  </a:cubicBezTo>
                  <a:lnTo>
                    <a:pt x="16323" y="40856"/>
                  </a:lnTo>
                  <a:lnTo>
                    <a:pt x="16323" y="53111"/>
                  </a:lnTo>
                  <a:cubicBezTo>
                    <a:pt x="16323" y="55366"/>
                    <a:pt x="18161" y="57204"/>
                    <a:pt x="20416" y="57204"/>
                  </a:cubicBezTo>
                  <a:lnTo>
                    <a:pt x="36763" y="57204"/>
                  </a:lnTo>
                  <a:cubicBezTo>
                    <a:pt x="39018" y="57204"/>
                    <a:pt x="40832" y="55366"/>
                    <a:pt x="40832" y="53111"/>
                  </a:cubicBezTo>
                  <a:lnTo>
                    <a:pt x="40832" y="40856"/>
                  </a:lnTo>
                  <a:lnTo>
                    <a:pt x="53086" y="40856"/>
                  </a:lnTo>
                  <a:cubicBezTo>
                    <a:pt x="55341" y="40856"/>
                    <a:pt x="57179" y="39018"/>
                    <a:pt x="57179" y="36763"/>
                  </a:cubicBezTo>
                  <a:lnTo>
                    <a:pt x="57179" y="20441"/>
                  </a:lnTo>
                  <a:cubicBezTo>
                    <a:pt x="57179" y="18186"/>
                    <a:pt x="55341" y="16348"/>
                    <a:pt x="53086" y="16348"/>
                  </a:cubicBezTo>
                  <a:lnTo>
                    <a:pt x="40832" y="16348"/>
                  </a:lnTo>
                  <a:lnTo>
                    <a:pt x="40832" y="4093"/>
                  </a:lnTo>
                  <a:cubicBezTo>
                    <a:pt x="40832" y="1838"/>
                    <a:pt x="39018" y="0"/>
                    <a:pt x="367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40"/>
            <p:cNvSpPr/>
            <p:nvPr/>
          </p:nvSpPr>
          <p:spPr>
            <a:xfrm>
              <a:off x="1656900" y="864300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93" y="1"/>
                  </a:moveTo>
                  <a:cubicBezTo>
                    <a:pt x="3015" y="1"/>
                    <a:pt x="1961" y="442"/>
                    <a:pt x="1201" y="1202"/>
                  </a:cubicBezTo>
                  <a:cubicBezTo>
                    <a:pt x="441" y="1962"/>
                    <a:pt x="0" y="3016"/>
                    <a:pt x="0" y="4094"/>
                  </a:cubicBezTo>
                  <a:cubicBezTo>
                    <a:pt x="0" y="5172"/>
                    <a:pt x="441" y="6226"/>
                    <a:pt x="1201" y="6986"/>
                  </a:cubicBezTo>
                  <a:cubicBezTo>
                    <a:pt x="1961" y="7746"/>
                    <a:pt x="3015" y="8187"/>
                    <a:pt x="4093" y="8187"/>
                  </a:cubicBezTo>
                  <a:cubicBezTo>
                    <a:pt x="5172" y="8187"/>
                    <a:pt x="6225" y="7746"/>
                    <a:pt x="6985" y="6986"/>
                  </a:cubicBezTo>
                  <a:cubicBezTo>
                    <a:pt x="7745" y="6226"/>
                    <a:pt x="8186" y="5172"/>
                    <a:pt x="8186" y="4094"/>
                  </a:cubicBezTo>
                  <a:cubicBezTo>
                    <a:pt x="8186" y="3016"/>
                    <a:pt x="7745" y="1962"/>
                    <a:pt x="6985" y="1202"/>
                  </a:cubicBezTo>
                  <a:cubicBezTo>
                    <a:pt x="6225" y="442"/>
                    <a:pt x="5172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" name="Google Shape;581;p40"/>
          <p:cNvGrpSpPr/>
          <p:nvPr/>
        </p:nvGrpSpPr>
        <p:grpSpPr>
          <a:xfrm>
            <a:off x="4690852" y="2744009"/>
            <a:ext cx="321544" cy="321544"/>
            <a:chOff x="1190625" y="238125"/>
            <a:chExt cx="5228350" cy="5228350"/>
          </a:xfrm>
        </p:grpSpPr>
        <p:sp>
          <p:nvSpPr>
            <p:cNvPr id="582" name="Google Shape;582;p40"/>
            <p:cNvSpPr/>
            <p:nvPr/>
          </p:nvSpPr>
          <p:spPr>
            <a:xfrm>
              <a:off x="1190625" y="238125"/>
              <a:ext cx="2444150" cy="5228350"/>
            </a:xfrm>
            <a:custGeom>
              <a:rect b="b" l="l" r="r" t="t"/>
              <a:pathLst>
                <a:path extrusionOk="0" h="209134" w="97766">
                  <a:moveTo>
                    <a:pt x="48870" y="6176"/>
                  </a:moveTo>
                  <a:cubicBezTo>
                    <a:pt x="56738" y="6176"/>
                    <a:pt x="63110" y="12573"/>
                    <a:pt x="63110" y="20416"/>
                  </a:cubicBezTo>
                  <a:lnTo>
                    <a:pt x="63110" y="26617"/>
                  </a:lnTo>
                  <a:cubicBezTo>
                    <a:pt x="63110" y="34459"/>
                    <a:pt x="56738" y="40832"/>
                    <a:pt x="48870" y="40832"/>
                  </a:cubicBezTo>
                  <a:cubicBezTo>
                    <a:pt x="41028" y="40832"/>
                    <a:pt x="34655" y="34459"/>
                    <a:pt x="34655" y="26617"/>
                  </a:cubicBezTo>
                  <a:lnTo>
                    <a:pt x="34655" y="20416"/>
                  </a:lnTo>
                  <a:cubicBezTo>
                    <a:pt x="34655" y="12573"/>
                    <a:pt x="41028" y="6176"/>
                    <a:pt x="48870" y="6176"/>
                  </a:cubicBezTo>
                  <a:close/>
                  <a:moveTo>
                    <a:pt x="55365" y="47032"/>
                  </a:moveTo>
                  <a:lnTo>
                    <a:pt x="58380" y="48062"/>
                  </a:lnTo>
                  <a:lnTo>
                    <a:pt x="48870" y="64556"/>
                  </a:lnTo>
                  <a:lnTo>
                    <a:pt x="39386" y="48062"/>
                  </a:lnTo>
                  <a:lnTo>
                    <a:pt x="42400" y="47032"/>
                  </a:lnTo>
                  <a:close/>
                  <a:moveTo>
                    <a:pt x="64336" y="50145"/>
                  </a:moveTo>
                  <a:lnTo>
                    <a:pt x="67938" y="51395"/>
                  </a:lnTo>
                  <a:cubicBezTo>
                    <a:pt x="76663" y="54409"/>
                    <a:pt x="82497" y="62644"/>
                    <a:pt x="82497" y="71860"/>
                  </a:cubicBezTo>
                  <a:lnTo>
                    <a:pt x="82497" y="80854"/>
                  </a:lnTo>
                  <a:lnTo>
                    <a:pt x="15269" y="80854"/>
                  </a:lnTo>
                  <a:lnTo>
                    <a:pt x="15269" y="71860"/>
                  </a:lnTo>
                  <a:cubicBezTo>
                    <a:pt x="15269" y="62644"/>
                    <a:pt x="21102" y="54409"/>
                    <a:pt x="29827" y="51395"/>
                  </a:cubicBezTo>
                  <a:lnTo>
                    <a:pt x="33430" y="50145"/>
                  </a:lnTo>
                  <a:lnTo>
                    <a:pt x="46199" y="72301"/>
                  </a:lnTo>
                  <a:cubicBezTo>
                    <a:pt x="46763" y="73257"/>
                    <a:pt x="47768" y="73845"/>
                    <a:pt x="48870" y="73845"/>
                  </a:cubicBezTo>
                  <a:cubicBezTo>
                    <a:pt x="49998" y="73845"/>
                    <a:pt x="51003" y="73257"/>
                    <a:pt x="51566" y="72301"/>
                  </a:cubicBezTo>
                  <a:lnTo>
                    <a:pt x="64336" y="50145"/>
                  </a:lnTo>
                  <a:close/>
                  <a:moveTo>
                    <a:pt x="91565" y="87031"/>
                  </a:moveTo>
                  <a:lnTo>
                    <a:pt x="91565" y="95707"/>
                  </a:lnTo>
                  <a:lnTo>
                    <a:pt x="6176" y="95707"/>
                  </a:lnTo>
                  <a:lnTo>
                    <a:pt x="6176" y="87031"/>
                  </a:lnTo>
                  <a:close/>
                  <a:moveTo>
                    <a:pt x="48870" y="0"/>
                  </a:moveTo>
                  <a:cubicBezTo>
                    <a:pt x="37621" y="0"/>
                    <a:pt x="28455" y="9166"/>
                    <a:pt x="28455" y="20416"/>
                  </a:cubicBezTo>
                  <a:lnTo>
                    <a:pt x="28455" y="26617"/>
                  </a:lnTo>
                  <a:cubicBezTo>
                    <a:pt x="28455" y="33087"/>
                    <a:pt x="31494" y="38871"/>
                    <a:pt x="36224" y="42621"/>
                  </a:cubicBezTo>
                  <a:lnTo>
                    <a:pt x="27793" y="45537"/>
                  </a:lnTo>
                  <a:cubicBezTo>
                    <a:pt x="16592" y="49434"/>
                    <a:pt x="9068" y="59997"/>
                    <a:pt x="9068" y="71860"/>
                  </a:cubicBezTo>
                  <a:lnTo>
                    <a:pt x="9068" y="80854"/>
                  </a:lnTo>
                  <a:lnTo>
                    <a:pt x="3088" y="80854"/>
                  </a:lnTo>
                  <a:cubicBezTo>
                    <a:pt x="1397" y="80854"/>
                    <a:pt x="0" y="82227"/>
                    <a:pt x="0" y="83943"/>
                  </a:cubicBezTo>
                  <a:lnTo>
                    <a:pt x="0" y="98795"/>
                  </a:lnTo>
                  <a:cubicBezTo>
                    <a:pt x="0" y="100510"/>
                    <a:pt x="1397" y="101883"/>
                    <a:pt x="3088" y="101883"/>
                  </a:cubicBezTo>
                  <a:lnTo>
                    <a:pt x="6299" y="101883"/>
                  </a:lnTo>
                  <a:lnTo>
                    <a:pt x="6593" y="109922"/>
                  </a:lnTo>
                  <a:cubicBezTo>
                    <a:pt x="6664" y="111569"/>
                    <a:pt x="8015" y="112890"/>
                    <a:pt x="9670" y="112890"/>
                  </a:cubicBezTo>
                  <a:cubicBezTo>
                    <a:pt x="9714" y="112890"/>
                    <a:pt x="9759" y="112889"/>
                    <a:pt x="9804" y="112887"/>
                  </a:cubicBezTo>
                  <a:cubicBezTo>
                    <a:pt x="11519" y="112814"/>
                    <a:pt x="12843" y="111392"/>
                    <a:pt x="12769" y="109677"/>
                  </a:cubicBezTo>
                  <a:lnTo>
                    <a:pt x="12499" y="101883"/>
                  </a:lnTo>
                  <a:lnTo>
                    <a:pt x="85266" y="101883"/>
                  </a:lnTo>
                  <a:lnTo>
                    <a:pt x="81394" y="202957"/>
                  </a:lnTo>
                  <a:lnTo>
                    <a:pt x="16372" y="202957"/>
                  </a:lnTo>
                  <a:lnTo>
                    <a:pt x="13357" y="124137"/>
                  </a:lnTo>
                  <a:cubicBezTo>
                    <a:pt x="13285" y="122476"/>
                    <a:pt x="11913" y="121170"/>
                    <a:pt x="10239" y="121170"/>
                  </a:cubicBezTo>
                  <a:cubicBezTo>
                    <a:pt x="10208" y="121170"/>
                    <a:pt x="10177" y="121170"/>
                    <a:pt x="10147" y="121171"/>
                  </a:cubicBezTo>
                  <a:cubicBezTo>
                    <a:pt x="8431" y="121245"/>
                    <a:pt x="7108" y="122691"/>
                    <a:pt x="7181" y="124382"/>
                  </a:cubicBezTo>
                  <a:lnTo>
                    <a:pt x="10318" y="206168"/>
                  </a:lnTo>
                  <a:cubicBezTo>
                    <a:pt x="10367" y="207834"/>
                    <a:pt x="11740" y="209133"/>
                    <a:pt x="13406" y="209133"/>
                  </a:cubicBezTo>
                  <a:lnTo>
                    <a:pt x="84359" y="209133"/>
                  </a:lnTo>
                  <a:cubicBezTo>
                    <a:pt x="86026" y="209133"/>
                    <a:pt x="87374" y="207834"/>
                    <a:pt x="87447" y="206168"/>
                  </a:cubicBezTo>
                  <a:lnTo>
                    <a:pt x="91467" y="101883"/>
                  </a:lnTo>
                  <a:lnTo>
                    <a:pt x="94677" y="101883"/>
                  </a:lnTo>
                  <a:cubicBezTo>
                    <a:pt x="96368" y="101883"/>
                    <a:pt x="97765" y="100510"/>
                    <a:pt x="97765" y="98795"/>
                  </a:cubicBezTo>
                  <a:lnTo>
                    <a:pt x="97765" y="83943"/>
                  </a:lnTo>
                  <a:cubicBezTo>
                    <a:pt x="97765" y="82227"/>
                    <a:pt x="96368" y="80854"/>
                    <a:pt x="94677" y="80854"/>
                  </a:cubicBezTo>
                  <a:lnTo>
                    <a:pt x="88697" y="80854"/>
                  </a:lnTo>
                  <a:lnTo>
                    <a:pt x="88697" y="71860"/>
                  </a:lnTo>
                  <a:cubicBezTo>
                    <a:pt x="88697" y="59997"/>
                    <a:pt x="81173" y="49434"/>
                    <a:pt x="69973" y="45537"/>
                  </a:cubicBezTo>
                  <a:lnTo>
                    <a:pt x="61542" y="42621"/>
                  </a:lnTo>
                  <a:cubicBezTo>
                    <a:pt x="66272" y="38871"/>
                    <a:pt x="69311" y="33087"/>
                    <a:pt x="69311" y="26617"/>
                  </a:cubicBezTo>
                  <a:lnTo>
                    <a:pt x="69311" y="20416"/>
                  </a:lnTo>
                  <a:cubicBezTo>
                    <a:pt x="69311" y="9166"/>
                    <a:pt x="60145" y="0"/>
                    <a:pt x="4887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40"/>
            <p:cNvSpPr/>
            <p:nvPr/>
          </p:nvSpPr>
          <p:spPr>
            <a:xfrm>
              <a:off x="1881750" y="3105025"/>
              <a:ext cx="1061875" cy="1722375"/>
            </a:xfrm>
            <a:custGeom>
              <a:rect b="b" l="l" r="r" t="t"/>
              <a:pathLst>
                <a:path extrusionOk="0" h="68895" w="42475">
                  <a:moveTo>
                    <a:pt x="36298" y="9069"/>
                  </a:moveTo>
                  <a:lnTo>
                    <a:pt x="36298" y="26813"/>
                  </a:lnTo>
                  <a:lnTo>
                    <a:pt x="18554" y="26813"/>
                  </a:lnTo>
                  <a:lnTo>
                    <a:pt x="18554" y="9069"/>
                  </a:lnTo>
                  <a:close/>
                  <a:moveTo>
                    <a:pt x="12378" y="17328"/>
                  </a:moveTo>
                  <a:lnTo>
                    <a:pt x="12378" y="29901"/>
                  </a:lnTo>
                  <a:cubicBezTo>
                    <a:pt x="12378" y="31617"/>
                    <a:pt x="13750" y="33014"/>
                    <a:pt x="15466" y="33014"/>
                  </a:cubicBezTo>
                  <a:lnTo>
                    <a:pt x="23921" y="33014"/>
                  </a:lnTo>
                  <a:lnTo>
                    <a:pt x="23921" y="35073"/>
                  </a:lnTo>
                  <a:lnTo>
                    <a:pt x="6177" y="35073"/>
                  </a:lnTo>
                  <a:lnTo>
                    <a:pt x="6177" y="17328"/>
                  </a:lnTo>
                  <a:close/>
                  <a:moveTo>
                    <a:pt x="39386" y="1"/>
                  </a:moveTo>
                  <a:cubicBezTo>
                    <a:pt x="37744" y="1"/>
                    <a:pt x="36421" y="1275"/>
                    <a:pt x="36298" y="2893"/>
                  </a:cubicBezTo>
                  <a:lnTo>
                    <a:pt x="15466" y="2893"/>
                  </a:lnTo>
                  <a:cubicBezTo>
                    <a:pt x="13750" y="2893"/>
                    <a:pt x="12378" y="4265"/>
                    <a:pt x="12378" y="5981"/>
                  </a:cubicBezTo>
                  <a:lnTo>
                    <a:pt x="12378" y="11128"/>
                  </a:lnTo>
                  <a:lnTo>
                    <a:pt x="3089" y="11128"/>
                  </a:lnTo>
                  <a:cubicBezTo>
                    <a:pt x="1373" y="11128"/>
                    <a:pt x="1" y="12525"/>
                    <a:pt x="1" y="14240"/>
                  </a:cubicBezTo>
                  <a:lnTo>
                    <a:pt x="1" y="38161"/>
                  </a:lnTo>
                  <a:cubicBezTo>
                    <a:pt x="1" y="39876"/>
                    <a:pt x="1373" y="41249"/>
                    <a:pt x="3089" y="41249"/>
                  </a:cubicBezTo>
                  <a:lnTo>
                    <a:pt x="27010" y="41249"/>
                  </a:lnTo>
                  <a:cubicBezTo>
                    <a:pt x="28725" y="41249"/>
                    <a:pt x="30098" y="39876"/>
                    <a:pt x="30098" y="38161"/>
                  </a:cubicBezTo>
                  <a:lnTo>
                    <a:pt x="30098" y="33014"/>
                  </a:lnTo>
                  <a:lnTo>
                    <a:pt x="36298" y="33014"/>
                  </a:lnTo>
                  <a:lnTo>
                    <a:pt x="36298" y="65807"/>
                  </a:lnTo>
                  <a:cubicBezTo>
                    <a:pt x="36298" y="67498"/>
                    <a:pt x="37671" y="68895"/>
                    <a:pt x="39386" y="68895"/>
                  </a:cubicBezTo>
                  <a:cubicBezTo>
                    <a:pt x="41102" y="68895"/>
                    <a:pt x="42475" y="67498"/>
                    <a:pt x="42475" y="65807"/>
                  </a:cubicBezTo>
                  <a:lnTo>
                    <a:pt x="42475" y="3089"/>
                  </a:lnTo>
                  <a:cubicBezTo>
                    <a:pt x="42475" y="1398"/>
                    <a:pt x="41102" y="1"/>
                    <a:pt x="3938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40"/>
            <p:cNvSpPr/>
            <p:nvPr/>
          </p:nvSpPr>
          <p:spPr>
            <a:xfrm>
              <a:off x="3974800" y="238125"/>
              <a:ext cx="2444175" cy="5228350"/>
            </a:xfrm>
            <a:custGeom>
              <a:rect b="b" l="l" r="r" t="t"/>
              <a:pathLst>
                <a:path extrusionOk="0" h="209134" w="97767">
                  <a:moveTo>
                    <a:pt x="48896" y="6176"/>
                  </a:moveTo>
                  <a:cubicBezTo>
                    <a:pt x="56739" y="6176"/>
                    <a:pt x="63135" y="12573"/>
                    <a:pt x="63135" y="20416"/>
                  </a:cubicBezTo>
                  <a:lnTo>
                    <a:pt x="63135" y="26617"/>
                  </a:lnTo>
                  <a:cubicBezTo>
                    <a:pt x="63135" y="34459"/>
                    <a:pt x="56739" y="40832"/>
                    <a:pt x="48896" y="40832"/>
                  </a:cubicBezTo>
                  <a:cubicBezTo>
                    <a:pt x="41053" y="40832"/>
                    <a:pt x="34656" y="34459"/>
                    <a:pt x="34656" y="26617"/>
                  </a:cubicBezTo>
                  <a:lnTo>
                    <a:pt x="34656" y="20416"/>
                  </a:lnTo>
                  <a:cubicBezTo>
                    <a:pt x="34656" y="12573"/>
                    <a:pt x="41053" y="6176"/>
                    <a:pt x="48896" y="6176"/>
                  </a:cubicBezTo>
                  <a:close/>
                  <a:moveTo>
                    <a:pt x="55391" y="47032"/>
                  </a:moveTo>
                  <a:lnTo>
                    <a:pt x="58381" y="48062"/>
                  </a:lnTo>
                  <a:lnTo>
                    <a:pt x="48896" y="64556"/>
                  </a:lnTo>
                  <a:lnTo>
                    <a:pt x="39386" y="48062"/>
                  </a:lnTo>
                  <a:lnTo>
                    <a:pt x="42401" y="47032"/>
                  </a:lnTo>
                  <a:close/>
                  <a:moveTo>
                    <a:pt x="64336" y="50145"/>
                  </a:moveTo>
                  <a:lnTo>
                    <a:pt x="67964" y="51395"/>
                  </a:lnTo>
                  <a:cubicBezTo>
                    <a:pt x="76664" y="54409"/>
                    <a:pt x="82522" y="62644"/>
                    <a:pt x="82522" y="71860"/>
                  </a:cubicBezTo>
                  <a:lnTo>
                    <a:pt x="82522" y="80854"/>
                  </a:lnTo>
                  <a:lnTo>
                    <a:pt x="15270" y="80854"/>
                  </a:lnTo>
                  <a:lnTo>
                    <a:pt x="15270" y="71860"/>
                  </a:lnTo>
                  <a:cubicBezTo>
                    <a:pt x="15270" y="62644"/>
                    <a:pt x="21127" y="54409"/>
                    <a:pt x="29828" y="51395"/>
                  </a:cubicBezTo>
                  <a:lnTo>
                    <a:pt x="33455" y="50145"/>
                  </a:lnTo>
                  <a:lnTo>
                    <a:pt x="46200" y="72301"/>
                  </a:lnTo>
                  <a:cubicBezTo>
                    <a:pt x="46764" y="73257"/>
                    <a:pt x="47793" y="73845"/>
                    <a:pt x="48896" y="73845"/>
                  </a:cubicBezTo>
                  <a:cubicBezTo>
                    <a:pt x="49999" y="73845"/>
                    <a:pt x="51028" y="73257"/>
                    <a:pt x="51567" y="72301"/>
                  </a:cubicBezTo>
                  <a:lnTo>
                    <a:pt x="64336" y="50145"/>
                  </a:lnTo>
                  <a:close/>
                  <a:moveTo>
                    <a:pt x="91590" y="87031"/>
                  </a:moveTo>
                  <a:lnTo>
                    <a:pt x="91590" y="95707"/>
                  </a:lnTo>
                  <a:lnTo>
                    <a:pt x="6202" y="95707"/>
                  </a:lnTo>
                  <a:lnTo>
                    <a:pt x="6202" y="87031"/>
                  </a:lnTo>
                  <a:close/>
                  <a:moveTo>
                    <a:pt x="48896" y="0"/>
                  </a:moveTo>
                  <a:cubicBezTo>
                    <a:pt x="37622" y="0"/>
                    <a:pt x="28480" y="9166"/>
                    <a:pt x="28480" y="20416"/>
                  </a:cubicBezTo>
                  <a:lnTo>
                    <a:pt x="28480" y="26617"/>
                  </a:lnTo>
                  <a:cubicBezTo>
                    <a:pt x="28480" y="33087"/>
                    <a:pt x="31519" y="38871"/>
                    <a:pt x="36249" y="42621"/>
                  </a:cubicBezTo>
                  <a:lnTo>
                    <a:pt x="27794" y="45537"/>
                  </a:lnTo>
                  <a:cubicBezTo>
                    <a:pt x="16593" y="49434"/>
                    <a:pt x="9094" y="59997"/>
                    <a:pt x="9094" y="71860"/>
                  </a:cubicBezTo>
                  <a:lnTo>
                    <a:pt x="9094" y="80854"/>
                  </a:lnTo>
                  <a:lnTo>
                    <a:pt x="3113" y="80854"/>
                  </a:lnTo>
                  <a:cubicBezTo>
                    <a:pt x="1398" y="80854"/>
                    <a:pt x="1" y="82227"/>
                    <a:pt x="1" y="83943"/>
                  </a:cubicBezTo>
                  <a:lnTo>
                    <a:pt x="1" y="98795"/>
                  </a:lnTo>
                  <a:cubicBezTo>
                    <a:pt x="1" y="100510"/>
                    <a:pt x="1398" y="101883"/>
                    <a:pt x="3113" y="101883"/>
                  </a:cubicBezTo>
                  <a:lnTo>
                    <a:pt x="6324" y="101883"/>
                  </a:lnTo>
                  <a:lnTo>
                    <a:pt x="10319" y="206168"/>
                  </a:lnTo>
                  <a:cubicBezTo>
                    <a:pt x="10393" y="207834"/>
                    <a:pt x="11765" y="209133"/>
                    <a:pt x="13407" y="209133"/>
                  </a:cubicBezTo>
                  <a:lnTo>
                    <a:pt x="84360" y="209133"/>
                  </a:lnTo>
                  <a:cubicBezTo>
                    <a:pt x="86027" y="209133"/>
                    <a:pt x="87399" y="207834"/>
                    <a:pt x="87448" y="206168"/>
                  </a:cubicBezTo>
                  <a:lnTo>
                    <a:pt x="90610" y="124382"/>
                  </a:lnTo>
                  <a:cubicBezTo>
                    <a:pt x="90659" y="122691"/>
                    <a:pt x="89335" y="121245"/>
                    <a:pt x="87644" y="121171"/>
                  </a:cubicBezTo>
                  <a:cubicBezTo>
                    <a:pt x="87613" y="121170"/>
                    <a:pt x="87583" y="121170"/>
                    <a:pt x="87552" y="121170"/>
                  </a:cubicBezTo>
                  <a:cubicBezTo>
                    <a:pt x="85877" y="121170"/>
                    <a:pt x="84482" y="122476"/>
                    <a:pt x="84434" y="124137"/>
                  </a:cubicBezTo>
                  <a:lnTo>
                    <a:pt x="81394" y="202957"/>
                  </a:lnTo>
                  <a:lnTo>
                    <a:pt x="16397" y="202957"/>
                  </a:lnTo>
                  <a:lnTo>
                    <a:pt x="12500" y="101883"/>
                  </a:lnTo>
                  <a:lnTo>
                    <a:pt x="85291" y="101883"/>
                  </a:lnTo>
                  <a:lnTo>
                    <a:pt x="84997" y="109677"/>
                  </a:lnTo>
                  <a:cubicBezTo>
                    <a:pt x="84924" y="111392"/>
                    <a:pt x="86272" y="112814"/>
                    <a:pt x="87963" y="112887"/>
                  </a:cubicBezTo>
                  <a:cubicBezTo>
                    <a:pt x="88008" y="112889"/>
                    <a:pt x="88052" y="112890"/>
                    <a:pt x="88097" y="112890"/>
                  </a:cubicBezTo>
                  <a:cubicBezTo>
                    <a:pt x="89753" y="112890"/>
                    <a:pt x="91126" y="111569"/>
                    <a:pt x="91173" y="109922"/>
                  </a:cubicBezTo>
                  <a:lnTo>
                    <a:pt x="91468" y="101883"/>
                  </a:lnTo>
                  <a:lnTo>
                    <a:pt x="94678" y="101883"/>
                  </a:lnTo>
                  <a:cubicBezTo>
                    <a:pt x="96394" y="101883"/>
                    <a:pt x="97766" y="100510"/>
                    <a:pt x="97766" y="98795"/>
                  </a:cubicBezTo>
                  <a:lnTo>
                    <a:pt x="97766" y="83943"/>
                  </a:lnTo>
                  <a:cubicBezTo>
                    <a:pt x="97766" y="82227"/>
                    <a:pt x="96394" y="80854"/>
                    <a:pt x="94678" y="80854"/>
                  </a:cubicBezTo>
                  <a:lnTo>
                    <a:pt x="88698" y="80854"/>
                  </a:lnTo>
                  <a:lnTo>
                    <a:pt x="88698" y="71860"/>
                  </a:lnTo>
                  <a:cubicBezTo>
                    <a:pt x="88698" y="59997"/>
                    <a:pt x="81174" y="49434"/>
                    <a:pt x="69998" y="45537"/>
                  </a:cubicBezTo>
                  <a:lnTo>
                    <a:pt x="61542" y="42621"/>
                  </a:lnTo>
                  <a:cubicBezTo>
                    <a:pt x="66273" y="38871"/>
                    <a:pt x="69312" y="33087"/>
                    <a:pt x="69312" y="26617"/>
                  </a:cubicBezTo>
                  <a:lnTo>
                    <a:pt x="69312" y="20416"/>
                  </a:lnTo>
                  <a:cubicBezTo>
                    <a:pt x="69312" y="9166"/>
                    <a:pt x="60145" y="0"/>
                    <a:pt x="4889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40"/>
            <p:cNvSpPr/>
            <p:nvPr/>
          </p:nvSpPr>
          <p:spPr>
            <a:xfrm>
              <a:off x="4665950" y="3105025"/>
              <a:ext cx="1062475" cy="1722375"/>
            </a:xfrm>
            <a:custGeom>
              <a:rect b="b" l="l" r="r" t="t"/>
              <a:pathLst>
                <a:path extrusionOk="0" h="68895" w="42499">
                  <a:moveTo>
                    <a:pt x="23921" y="9069"/>
                  </a:moveTo>
                  <a:lnTo>
                    <a:pt x="23921" y="26813"/>
                  </a:lnTo>
                  <a:lnTo>
                    <a:pt x="6201" y="26813"/>
                  </a:lnTo>
                  <a:lnTo>
                    <a:pt x="6201" y="9069"/>
                  </a:lnTo>
                  <a:close/>
                  <a:moveTo>
                    <a:pt x="36298" y="17328"/>
                  </a:moveTo>
                  <a:lnTo>
                    <a:pt x="36298" y="35073"/>
                  </a:lnTo>
                  <a:lnTo>
                    <a:pt x="18554" y="35073"/>
                  </a:lnTo>
                  <a:lnTo>
                    <a:pt x="18554" y="33014"/>
                  </a:lnTo>
                  <a:lnTo>
                    <a:pt x="27009" y="33014"/>
                  </a:lnTo>
                  <a:cubicBezTo>
                    <a:pt x="28725" y="33014"/>
                    <a:pt x="30122" y="31617"/>
                    <a:pt x="30122" y="29901"/>
                  </a:cubicBezTo>
                  <a:lnTo>
                    <a:pt x="30122" y="17328"/>
                  </a:lnTo>
                  <a:close/>
                  <a:moveTo>
                    <a:pt x="3089" y="1"/>
                  </a:moveTo>
                  <a:cubicBezTo>
                    <a:pt x="1398" y="1"/>
                    <a:pt x="1" y="1398"/>
                    <a:pt x="1" y="3089"/>
                  </a:cubicBezTo>
                  <a:lnTo>
                    <a:pt x="1" y="65807"/>
                  </a:lnTo>
                  <a:cubicBezTo>
                    <a:pt x="1" y="67498"/>
                    <a:pt x="1398" y="68895"/>
                    <a:pt x="3089" y="68895"/>
                  </a:cubicBezTo>
                  <a:cubicBezTo>
                    <a:pt x="4804" y="68895"/>
                    <a:pt x="6201" y="67498"/>
                    <a:pt x="6201" y="65807"/>
                  </a:cubicBezTo>
                  <a:lnTo>
                    <a:pt x="6201" y="33014"/>
                  </a:lnTo>
                  <a:lnTo>
                    <a:pt x="12378" y="33014"/>
                  </a:lnTo>
                  <a:lnTo>
                    <a:pt x="12378" y="38161"/>
                  </a:lnTo>
                  <a:cubicBezTo>
                    <a:pt x="12378" y="39876"/>
                    <a:pt x="13775" y="41249"/>
                    <a:pt x="15466" y="41249"/>
                  </a:cubicBezTo>
                  <a:lnTo>
                    <a:pt x="39386" y="41249"/>
                  </a:lnTo>
                  <a:cubicBezTo>
                    <a:pt x="41102" y="41249"/>
                    <a:pt x="42499" y="39876"/>
                    <a:pt x="42499" y="38161"/>
                  </a:cubicBezTo>
                  <a:lnTo>
                    <a:pt x="42499" y="14240"/>
                  </a:lnTo>
                  <a:cubicBezTo>
                    <a:pt x="42499" y="12525"/>
                    <a:pt x="41102" y="11128"/>
                    <a:pt x="39386" y="11128"/>
                  </a:cubicBezTo>
                  <a:lnTo>
                    <a:pt x="30122" y="11128"/>
                  </a:lnTo>
                  <a:lnTo>
                    <a:pt x="30122" y="5981"/>
                  </a:lnTo>
                  <a:cubicBezTo>
                    <a:pt x="30122" y="4265"/>
                    <a:pt x="28725" y="2893"/>
                    <a:pt x="27009" y="2893"/>
                  </a:cubicBezTo>
                  <a:lnTo>
                    <a:pt x="6177" y="2893"/>
                  </a:lnTo>
                  <a:cubicBezTo>
                    <a:pt x="6079" y="1275"/>
                    <a:pt x="4731" y="1"/>
                    <a:pt x="30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" name="Google Shape;586;p40"/>
          <p:cNvGrpSpPr/>
          <p:nvPr/>
        </p:nvGrpSpPr>
        <p:grpSpPr>
          <a:xfrm>
            <a:off x="6458962" y="2759513"/>
            <a:ext cx="309499" cy="309499"/>
            <a:chOff x="1190625" y="238125"/>
            <a:chExt cx="5219200" cy="5219200"/>
          </a:xfrm>
        </p:grpSpPr>
        <p:sp>
          <p:nvSpPr>
            <p:cNvPr id="587" name="Google Shape;587;p40"/>
            <p:cNvSpPr/>
            <p:nvPr/>
          </p:nvSpPr>
          <p:spPr>
            <a:xfrm>
              <a:off x="3861375" y="2134950"/>
              <a:ext cx="998175" cy="1569875"/>
            </a:xfrm>
            <a:custGeom>
              <a:rect b="b" l="l" r="r" t="t"/>
              <a:pathLst>
                <a:path extrusionOk="0" h="62795" w="39927">
                  <a:moveTo>
                    <a:pt x="15038" y="8156"/>
                  </a:moveTo>
                  <a:cubicBezTo>
                    <a:pt x="18822" y="8156"/>
                    <a:pt x="21888" y="11255"/>
                    <a:pt x="21888" y="15039"/>
                  </a:cubicBezTo>
                  <a:lnTo>
                    <a:pt x="21888" y="15136"/>
                  </a:lnTo>
                  <a:cubicBezTo>
                    <a:pt x="20322" y="16931"/>
                    <a:pt x="19376" y="19279"/>
                    <a:pt x="19376" y="21856"/>
                  </a:cubicBezTo>
                  <a:cubicBezTo>
                    <a:pt x="19376" y="24107"/>
                    <a:pt x="21203" y="25934"/>
                    <a:pt x="23454" y="25934"/>
                  </a:cubicBezTo>
                  <a:cubicBezTo>
                    <a:pt x="25705" y="25934"/>
                    <a:pt x="27531" y="24107"/>
                    <a:pt x="27531" y="21856"/>
                  </a:cubicBezTo>
                  <a:cubicBezTo>
                    <a:pt x="27531" y="20682"/>
                    <a:pt x="28477" y="19736"/>
                    <a:pt x="29652" y="19736"/>
                  </a:cubicBezTo>
                  <a:cubicBezTo>
                    <a:pt x="30826" y="19736"/>
                    <a:pt x="31772" y="20682"/>
                    <a:pt x="31772" y="21856"/>
                  </a:cubicBezTo>
                  <a:lnTo>
                    <a:pt x="31772" y="31870"/>
                  </a:lnTo>
                  <a:cubicBezTo>
                    <a:pt x="31772" y="33045"/>
                    <a:pt x="30826" y="33991"/>
                    <a:pt x="29652" y="33991"/>
                  </a:cubicBezTo>
                  <a:cubicBezTo>
                    <a:pt x="28869" y="33991"/>
                    <a:pt x="28347" y="33599"/>
                    <a:pt x="28118" y="33338"/>
                  </a:cubicBezTo>
                  <a:cubicBezTo>
                    <a:pt x="27324" y="32493"/>
                    <a:pt x="26250" y="32069"/>
                    <a:pt x="25167" y="32069"/>
                  </a:cubicBezTo>
                  <a:cubicBezTo>
                    <a:pt x="24160" y="32069"/>
                    <a:pt x="23146" y="32436"/>
                    <a:pt x="22345" y="33175"/>
                  </a:cubicBezTo>
                  <a:cubicBezTo>
                    <a:pt x="20714" y="34741"/>
                    <a:pt x="20648" y="37318"/>
                    <a:pt x="22214" y="38949"/>
                  </a:cubicBezTo>
                  <a:cubicBezTo>
                    <a:pt x="23323" y="40156"/>
                    <a:pt x="24726" y="41037"/>
                    <a:pt x="26259" y="41559"/>
                  </a:cubicBezTo>
                  <a:cubicBezTo>
                    <a:pt x="26585" y="42244"/>
                    <a:pt x="26748" y="42961"/>
                    <a:pt x="26748" y="43711"/>
                  </a:cubicBezTo>
                  <a:cubicBezTo>
                    <a:pt x="26748" y="46419"/>
                    <a:pt x="24530" y="48637"/>
                    <a:pt x="21823" y="48637"/>
                  </a:cubicBezTo>
                  <a:cubicBezTo>
                    <a:pt x="20387" y="48637"/>
                    <a:pt x="19050" y="48017"/>
                    <a:pt x="18104" y="46941"/>
                  </a:cubicBezTo>
                  <a:cubicBezTo>
                    <a:pt x="17303" y="46015"/>
                    <a:pt x="16171" y="45536"/>
                    <a:pt x="15033" y="45536"/>
                  </a:cubicBezTo>
                  <a:cubicBezTo>
                    <a:pt x="14086" y="45536"/>
                    <a:pt x="13133" y="45868"/>
                    <a:pt x="12363" y="46549"/>
                  </a:cubicBezTo>
                  <a:cubicBezTo>
                    <a:pt x="10667" y="48017"/>
                    <a:pt x="10471" y="50594"/>
                    <a:pt x="11939" y="52290"/>
                  </a:cubicBezTo>
                  <a:cubicBezTo>
                    <a:pt x="12526" y="52943"/>
                    <a:pt x="13146" y="53530"/>
                    <a:pt x="13831" y="54052"/>
                  </a:cubicBezTo>
                  <a:cubicBezTo>
                    <a:pt x="13276" y="54411"/>
                    <a:pt x="12591" y="54639"/>
                    <a:pt x="11874" y="54639"/>
                  </a:cubicBezTo>
                  <a:cubicBezTo>
                    <a:pt x="9851" y="54639"/>
                    <a:pt x="8155" y="52943"/>
                    <a:pt x="8155" y="50920"/>
                  </a:cubicBezTo>
                  <a:lnTo>
                    <a:pt x="8155" y="15039"/>
                  </a:lnTo>
                  <a:cubicBezTo>
                    <a:pt x="8155" y="11255"/>
                    <a:pt x="11254" y="8156"/>
                    <a:pt x="15038" y="8156"/>
                  </a:cubicBezTo>
                  <a:close/>
                  <a:moveTo>
                    <a:pt x="15038" y="1"/>
                  </a:moveTo>
                  <a:cubicBezTo>
                    <a:pt x="6752" y="1"/>
                    <a:pt x="0" y="6753"/>
                    <a:pt x="0" y="15039"/>
                  </a:cubicBezTo>
                  <a:lnTo>
                    <a:pt x="0" y="50920"/>
                  </a:lnTo>
                  <a:cubicBezTo>
                    <a:pt x="0" y="57444"/>
                    <a:pt x="5350" y="62794"/>
                    <a:pt x="11874" y="62794"/>
                  </a:cubicBezTo>
                  <a:cubicBezTo>
                    <a:pt x="16180" y="62794"/>
                    <a:pt x="20094" y="60445"/>
                    <a:pt x="22182" y="56792"/>
                  </a:cubicBezTo>
                  <a:cubicBezTo>
                    <a:pt x="29227" y="56596"/>
                    <a:pt x="34903" y="50823"/>
                    <a:pt x="34903" y="43711"/>
                  </a:cubicBezTo>
                  <a:cubicBezTo>
                    <a:pt x="34903" y="42765"/>
                    <a:pt x="34805" y="41819"/>
                    <a:pt x="34577" y="40906"/>
                  </a:cubicBezTo>
                  <a:cubicBezTo>
                    <a:pt x="37774" y="39145"/>
                    <a:pt x="39927" y="35752"/>
                    <a:pt x="39927" y="31870"/>
                  </a:cubicBezTo>
                  <a:lnTo>
                    <a:pt x="39927" y="21856"/>
                  </a:lnTo>
                  <a:cubicBezTo>
                    <a:pt x="39927" y="16180"/>
                    <a:pt x="35327" y="11581"/>
                    <a:pt x="29652" y="11581"/>
                  </a:cubicBezTo>
                  <a:cubicBezTo>
                    <a:pt x="28086" y="4959"/>
                    <a:pt x="22116" y="1"/>
                    <a:pt x="150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40"/>
            <p:cNvSpPr/>
            <p:nvPr/>
          </p:nvSpPr>
          <p:spPr>
            <a:xfrm>
              <a:off x="2740050" y="2134950"/>
              <a:ext cx="998200" cy="1569875"/>
            </a:xfrm>
            <a:custGeom>
              <a:rect b="b" l="l" r="r" t="t"/>
              <a:pathLst>
                <a:path extrusionOk="0" h="62795" w="39928">
                  <a:moveTo>
                    <a:pt x="24922" y="8156"/>
                  </a:moveTo>
                  <a:cubicBezTo>
                    <a:pt x="28706" y="8156"/>
                    <a:pt x="31805" y="11255"/>
                    <a:pt x="31805" y="15039"/>
                  </a:cubicBezTo>
                  <a:lnTo>
                    <a:pt x="31805" y="50920"/>
                  </a:lnTo>
                  <a:lnTo>
                    <a:pt x="31772" y="50920"/>
                  </a:lnTo>
                  <a:cubicBezTo>
                    <a:pt x="31772" y="52943"/>
                    <a:pt x="30109" y="54639"/>
                    <a:pt x="28054" y="54639"/>
                  </a:cubicBezTo>
                  <a:cubicBezTo>
                    <a:pt x="27369" y="54639"/>
                    <a:pt x="26684" y="54411"/>
                    <a:pt x="26129" y="54052"/>
                  </a:cubicBezTo>
                  <a:cubicBezTo>
                    <a:pt x="26782" y="53530"/>
                    <a:pt x="27434" y="52943"/>
                    <a:pt x="27989" y="52290"/>
                  </a:cubicBezTo>
                  <a:cubicBezTo>
                    <a:pt x="29489" y="50594"/>
                    <a:pt x="29293" y="48017"/>
                    <a:pt x="27597" y="46549"/>
                  </a:cubicBezTo>
                  <a:cubicBezTo>
                    <a:pt x="26827" y="45868"/>
                    <a:pt x="25875" y="45536"/>
                    <a:pt x="24927" y="45536"/>
                  </a:cubicBezTo>
                  <a:cubicBezTo>
                    <a:pt x="23789" y="45536"/>
                    <a:pt x="22657" y="46015"/>
                    <a:pt x="21856" y="46941"/>
                  </a:cubicBezTo>
                  <a:cubicBezTo>
                    <a:pt x="20910" y="48017"/>
                    <a:pt x="19540" y="48637"/>
                    <a:pt x="18137" y="48637"/>
                  </a:cubicBezTo>
                  <a:cubicBezTo>
                    <a:pt x="15430" y="48637"/>
                    <a:pt x="13212" y="46451"/>
                    <a:pt x="13212" y="43711"/>
                  </a:cubicBezTo>
                  <a:cubicBezTo>
                    <a:pt x="13212" y="42961"/>
                    <a:pt x="13375" y="42244"/>
                    <a:pt x="13701" y="41559"/>
                  </a:cubicBezTo>
                  <a:cubicBezTo>
                    <a:pt x="15234" y="41037"/>
                    <a:pt x="16637" y="40156"/>
                    <a:pt x="17746" y="38949"/>
                  </a:cubicBezTo>
                  <a:cubicBezTo>
                    <a:pt x="19312" y="37318"/>
                    <a:pt x="19246" y="34741"/>
                    <a:pt x="17583" y="33175"/>
                  </a:cubicBezTo>
                  <a:cubicBezTo>
                    <a:pt x="16797" y="32436"/>
                    <a:pt x="15791" y="32069"/>
                    <a:pt x="14788" y="32069"/>
                  </a:cubicBezTo>
                  <a:cubicBezTo>
                    <a:pt x="13710" y="32069"/>
                    <a:pt x="12636" y="32493"/>
                    <a:pt x="11842" y="33338"/>
                  </a:cubicBezTo>
                  <a:cubicBezTo>
                    <a:pt x="11613" y="33599"/>
                    <a:pt x="11091" y="33991"/>
                    <a:pt x="10309" y="33991"/>
                  </a:cubicBezTo>
                  <a:cubicBezTo>
                    <a:pt x="9134" y="33991"/>
                    <a:pt x="8188" y="33045"/>
                    <a:pt x="8188" y="31870"/>
                  </a:cubicBezTo>
                  <a:lnTo>
                    <a:pt x="8188" y="21856"/>
                  </a:lnTo>
                  <a:cubicBezTo>
                    <a:pt x="8188" y="20682"/>
                    <a:pt x="9134" y="19736"/>
                    <a:pt x="10309" y="19736"/>
                  </a:cubicBezTo>
                  <a:cubicBezTo>
                    <a:pt x="11450" y="19736"/>
                    <a:pt x="12429" y="20682"/>
                    <a:pt x="12429" y="21856"/>
                  </a:cubicBezTo>
                  <a:cubicBezTo>
                    <a:pt x="12429" y="24107"/>
                    <a:pt x="14256" y="25934"/>
                    <a:pt x="16506" y="25934"/>
                  </a:cubicBezTo>
                  <a:cubicBezTo>
                    <a:pt x="18757" y="25934"/>
                    <a:pt x="20584" y="24107"/>
                    <a:pt x="20584" y="21856"/>
                  </a:cubicBezTo>
                  <a:cubicBezTo>
                    <a:pt x="20584" y="19279"/>
                    <a:pt x="19638" y="16931"/>
                    <a:pt x="18072" y="15136"/>
                  </a:cubicBezTo>
                  <a:lnTo>
                    <a:pt x="18072" y="15039"/>
                  </a:lnTo>
                  <a:cubicBezTo>
                    <a:pt x="18072" y="11255"/>
                    <a:pt x="21138" y="8156"/>
                    <a:pt x="24922" y="8156"/>
                  </a:cubicBezTo>
                  <a:close/>
                  <a:moveTo>
                    <a:pt x="24922" y="1"/>
                  </a:moveTo>
                  <a:cubicBezTo>
                    <a:pt x="17844" y="1"/>
                    <a:pt x="11874" y="4959"/>
                    <a:pt x="10309" y="11581"/>
                  </a:cubicBezTo>
                  <a:cubicBezTo>
                    <a:pt x="4633" y="11581"/>
                    <a:pt x="1" y="16180"/>
                    <a:pt x="1" y="21856"/>
                  </a:cubicBezTo>
                  <a:lnTo>
                    <a:pt x="1" y="31870"/>
                  </a:lnTo>
                  <a:cubicBezTo>
                    <a:pt x="1" y="35752"/>
                    <a:pt x="2186" y="39145"/>
                    <a:pt x="5350" y="40906"/>
                  </a:cubicBezTo>
                  <a:cubicBezTo>
                    <a:pt x="5155" y="41819"/>
                    <a:pt x="5057" y="42765"/>
                    <a:pt x="5057" y="43711"/>
                  </a:cubicBezTo>
                  <a:cubicBezTo>
                    <a:pt x="5057" y="50823"/>
                    <a:pt x="10733" y="56596"/>
                    <a:pt x="17746" y="56792"/>
                  </a:cubicBezTo>
                  <a:cubicBezTo>
                    <a:pt x="19866" y="60478"/>
                    <a:pt x="23781" y="62794"/>
                    <a:pt x="28054" y="62794"/>
                  </a:cubicBezTo>
                  <a:cubicBezTo>
                    <a:pt x="34610" y="62794"/>
                    <a:pt x="39927" y="57444"/>
                    <a:pt x="39927" y="50920"/>
                  </a:cubicBezTo>
                  <a:lnTo>
                    <a:pt x="39927" y="15039"/>
                  </a:lnTo>
                  <a:cubicBezTo>
                    <a:pt x="39927" y="6753"/>
                    <a:pt x="33208" y="1"/>
                    <a:pt x="2492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40"/>
            <p:cNvSpPr/>
            <p:nvPr/>
          </p:nvSpPr>
          <p:spPr>
            <a:xfrm>
              <a:off x="3871150" y="48456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02" y="0"/>
                    <a:pt x="1958" y="424"/>
                    <a:pt x="1207" y="1207"/>
                  </a:cubicBezTo>
                  <a:cubicBezTo>
                    <a:pt x="425" y="1957"/>
                    <a:pt x="0" y="3001"/>
                    <a:pt x="0" y="4078"/>
                  </a:cubicBezTo>
                  <a:cubicBezTo>
                    <a:pt x="0" y="5154"/>
                    <a:pt x="425" y="6198"/>
                    <a:pt x="1207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4" y="8155"/>
                    <a:pt x="6198" y="7731"/>
                    <a:pt x="6949" y="6948"/>
                  </a:cubicBezTo>
                  <a:cubicBezTo>
                    <a:pt x="7699" y="6198"/>
                    <a:pt x="8155" y="5154"/>
                    <a:pt x="8155" y="4078"/>
                  </a:cubicBezTo>
                  <a:cubicBezTo>
                    <a:pt x="8155" y="3001"/>
                    <a:pt x="7731" y="1957"/>
                    <a:pt x="6949" y="1207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40"/>
            <p:cNvSpPr/>
            <p:nvPr/>
          </p:nvSpPr>
          <p:spPr>
            <a:xfrm>
              <a:off x="2284200" y="1383075"/>
              <a:ext cx="3024700" cy="4074250"/>
            </a:xfrm>
            <a:custGeom>
              <a:rect b="b" l="l" r="r" t="t"/>
              <a:pathLst>
                <a:path extrusionOk="0" h="162970" w="120988">
                  <a:moveTo>
                    <a:pt x="61260" y="8155"/>
                  </a:moveTo>
                  <a:cubicBezTo>
                    <a:pt x="89705" y="8514"/>
                    <a:pt x="112832" y="31903"/>
                    <a:pt x="112832" y="60347"/>
                  </a:cubicBezTo>
                  <a:cubicBezTo>
                    <a:pt x="112832" y="77505"/>
                    <a:pt x="104384" y="93554"/>
                    <a:pt x="90259" y="103340"/>
                  </a:cubicBezTo>
                  <a:cubicBezTo>
                    <a:pt x="83377" y="108070"/>
                    <a:pt x="78908" y="115442"/>
                    <a:pt x="77766" y="123564"/>
                  </a:cubicBezTo>
                  <a:lnTo>
                    <a:pt x="40155" y="123564"/>
                  </a:lnTo>
                  <a:cubicBezTo>
                    <a:pt x="39731" y="115018"/>
                    <a:pt x="35523" y="106928"/>
                    <a:pt x="28771" y="101676"/>
                  </a:cubicBezTo>
                  <a:cubicBezTo>
                    <a:pt x="15527" y="91466"/>
                    <a:pt x="7927" y="75352"/>
                    <a:pt x="8481" y="58618"/>
                  </a:cubicBezTo>
                  <a:cubicBezTo>
                    <a:pt x="9362" y="30663"/>
                    <a:pt x="32718" y="8155"/>
                    <a:pt x="60641" y="8155"/>
                  </a:cubicBezTo>
                  <a:close/>
                  <a:moveTo>
                    <a:pt x="77472" y="131719"/>
                  </a:moveTo>
                  <a:lnTo>
                    <a:pt x="77472" y="149465"/>
                  </a:lnTo>
                  <a:cubicBezTo>
                    <a:pt x="77472" y="152433"/>
                    <a:pt x="75091" y="154814"/>
                    <a:pt x="72155" y="154814"/>
                  </a:cubicBezTo>
                  <a:lnTo>
                    <a:pt x="45505" y="154814"/>
                  </a:lnTo>
                  <a:cubicBezTo>
                    <a:pt x="42569" y="154814"/>
                    <a:pt x="40188" y="152433"/>
                    <a:pt x="40188" y="149465"/>
                  </a:cubicBezTo>
                  <a:lnTo>
                    <a:pt x="40188" y="146659"/>
                  </a:lnTo>
                  <a:lnTo>
                    <a:pt x="53693" y="146659"/>
                  </a:lnTo>
                  <a:cubicBezTo>
                    <a:pt x="55943" y="146659"/>
                    <a:pt x="57770" y="144832"/>
                    <a:pt x="57770" y="142582"/>
                  </a:cubicBezTo>
                  <a:cubicBezTo>
                    <a:pt x="57770" y="140331"/>
                    <a:pt x="55943" y="138504"/>
                    <a:pt x="53693" y="138504"/>
                  </a:cubicBezTo>
                  <a:lnTo>
                    <a:pt x="40188" y="138504"/>
                  </a:lnTo>
                  <a:lnTo>
                    <a:pt x="40188" y="131719"/>
                  </a:lnTo>
                  <a:close/>
                  <a:moveTo>
                    <a:pt x="60641" y="0"/>
                  </a:moveTo>
                  <a:cubicBezTo>
                    <a:pt x="45081" y="0"/>
                    <a:pt x="30304" y="5937"/>
                    <a:pt x="18985" y="16767"/>
                  </a:cubicBezTo>
                  <a:cubicBezTo>
                    <a:pt x="7470" y="27792"/>
                    <a:pt x="848" y="42537"/>
                    <a:pt x="326" y="58357"/>
                  </a:cubicBezTo>
                  <a:cubicBezTo>
                    <a:pt x="0" y="68111"/>
                    <a:pt x="2055" y="77864"/>
                    <a:pt x="6263" y="86573"/>
                  </a:cubicBezTo>
                  <a:cubicBezTo>
                    <a:pt x="10341" y="94957"/>
                    <a:pt x="16375" y="102427"/>
                    <a:pt x="23780" y="108135"/>
                  </a:cubicBezTo>
                  <a:cubicBezTo>
                    <a:pt x="28934" y="112115"/>
                    <a:pt x="32033" y="118443"/>
                    <a:pt x="32033" y="125000"/>
                  </a:cubicBezTo>
                  <a:lnTo>
                    <a:pt x="32033" y="127642"/>
                  </a:lnTo>
                  <a:lnTo>
                    <a:pt x="32033" y="149465"/>
                  </a:lnTo>
                  <a:cubicBezTo>
                    <a:pt x="32033" y="156902"/>
                    <a:pt x="38068" y="162969"/>
                    <a:pt x="45505" y="162969"/>
                  </a:cubicBezTo>
                  <a:lnTo>
                    <a:pt x="72155" y="162969"/>
                  </a:lnTo>
                  <a:cubicBezTo>
                    <a:pt x="79593" y="162969"/>
                    <a:pt x="85627" y="156902"/>
                    <a:pt x="85627" y="149465"/>
                  </a:cubicBezTo>
                  <a:lnTo>
                    <a:pt x="85627" y="127642"/>
                  </a:lnTo>
                  <a:cubicBezTo>
                    <a:pt x="85627" y="120629"/>
                    <a:pt x="89085" y="114039"/>
                    <a:pt x="94891" y="110027"/>
                  </a:cubicBezTo>
                  <a:cubicBezTo>
                    <a:pt x="111234" y="98741"/>
                    <a:pt x="120987" y="80180"/>
                    <a:pt x="120987" y="60347"/>
                  </a:cubicBezTo>
                  <a:cubicBezTo>
                    <a:pt x="120987" y="44363"/>
                    <a:pt x="114790" y="29293"/>
                    <a:pt x="103536" y="17909"/>
                  </a:cubicBezTo>
                  <a:cubicBezTo>
                    <a:pt x="92314" y="6557"/>
                    <a:pt x="77342" y="196"/>
                    <a:pt x="6135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40"/>
            <p:cNvSpPr/>
            <p:nvPr/>
          </p:nvSpPr>
          <p:spPr>
            <a:xfrm>
              <a:off x="4860350" y="238125"/>
              <a:ext cx="1549475" cy="1427125"/>
            </a:xfrm>
            <a:custGeom>
              <a:rect b="b" l="l" r="r" t="t"/>
              <a:pathLst>
                <a:path extrusionOk="0" h="57085" w="61979">
                  <a:moveTo>
                    <a:pt x="51083" y="8155"/>
                  </a:moveTo>
                  <a:cubicBezTo>
                    <a:pt x="52584" y="8155"/>
                    <a:pt x="53823" y="9395"/>
                    <a:pt x="53823" y="10895"/>
                  </a:cubicBezTo>
                  <a:lnTo>
                    <a:pt x="53823" y="46190"/>
                  </a:lnTo>
                  <a:cubicBezTo>
                    <a:pt x="53823" y="47690"/>
                    <a:pt x="52584" y="48930"/>
                    <a:pt x="51083" y="48930"/>
                  </a:cubicBezTo>
                  <a:lnTo>
                    <a:pt x="10895" y="48930"/>
                  </a:lnTo>
                  <a:cubicBezTo>
                    <a:pt x="9395" y="48930"/>
                    <a:pt x="8155" y="47690"/>
                    <a:pt x="8155" y="46190"/>
                  </a:cubicBezTo>
                  <a:lnTo>
                    <a:pt x="8155" y="10895"/>
                  </a:lnTo>
                  <a:cubicBezTo>
                    <a:pt x="8155" y="9395"/>
                    <a:pt x="9395" y="8155"/>
                    <a:pt x="10895" y="8155"/>
                  </a:cubicBezTo>
                  <a:close/>
                  <a:moveTo>
                    <a:pt x="10895" y="0"/>
                  </a:moveTo>
                  <a:cubicBezTo>
                    <a:pt x="4893" y="0"/>
                    <a:pt x="0" y="4893"/>
                    <a:pt x="0" y="10895"/>
                  </a:cubicBezTo>
                  <a:lnTo>
                    <a:pt x="0" y="46190"/>
                  </a:lnTo>
                  <a:cubicBezTo>
                    <a:pt x="0" y="52192"/>
                    <a:pt x="4893" y="57085"/>
                    <a:pt x="10895" y="57085"/>
                  </a:cubicBezTo>
                  <a:lnTo>
                    <a:pt x="51083" y="57085"/>
                  </a:lnTo>
                  <a:cubicBezTo>
                    <a:pt x="57085" y="57085"/>
                    <a:pt x="61978" y="52192"/>
                    <a:pt x="61978" y="46190"/>
                  </a:cubicBezTo>
                  <a:lnTo>
                    <a:pt x="61978" y="10895"/>
                  </a:lnTo>
                  <a:cubicBezTo>
                    <a:pt x="61978" y="4893"/>
                    <a:pt x="57085" y="0"/>
                    <a:pt x="510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40"/>
            <p:cNvSpPr/>
            <p:nvPr/>
          </p:nvSpPr>
          <p:spPr>
            <a:xfrm>
              <a:off x="1190625" y="238125"/>
              <a:ext cx="1427125" cy="1549450"/>
            </a:xfrm>
            <a:custGeom>
              <a:rect b="b" l="l" r="r" t="t"/>
              <a:pathLst>
                <a:path extrusionOk="0" h="61978" w="57085">
                  <a:moveTo>
                    <a:pt x="46190" y="8155"/>
                  </a:moveTo>
                  <a:cubicBezTo>
                    <a:pt x="47690" y="8155"/>
                    <a:pt x="48930" y="9395"/>
                    <a:pt x="48930" y="10895"/>
                  </a:cubicBezTo>
                  <a:lnTo>
                    <a:pt x="48930" y="51083"/>
                  </a:lnTo>
                  <a:cubicBezTo>
                    <a:pt x="48930" y="52583"/>
                    <a:pt x="47690" y="53823"/>
                    <a:pt x="46190" y="53823"/>
                  </a:cubicBezTo>
                  <a:lnTo>
                    <a:pt x="10895" y="53823"/>
                  </a:lnTo>
                  <a:cubicBezTo>
                    <a:pt x="9395" y="53823"/>
                    <a:pt x="8155" y="52583"/>
                    <a:pt x="8155" y="51083"/>
                  </a:cubicBezTo>
                  <a:lnTo>
                    <a:pt x="8155" y="10895"/>
                  </a:lnTo>
                  <a:cubicBezTo>
                    <a:pt x="8155" y="9395"/>
                    <a:pt x="9395" y="8155"/>
                    <a:pt x="10895" y="8155"/>
                  </a:cubicBezTo>
                  <a:close/>
                  <a:moveTo>
                    <a:pt x="10895" y="0"/>
                  </a:moveTo>
                  <a:cubicBezTo>
                    <a:pt x="4893" y="0"/>
                    <a:pt x="0" y="4893"/>
                    <a:pt x="0" y="10895"/>
                  </a:cubicBezTo>
                  <a:lnTo>
                    <a:pt x="0" y="51083"/>
                  </a:lnTo>
                  <a:cubicBezTo>
                    <a:pt x="0" y="57085"/>
                    <a:pt x="4893" y="61978"/>
                    <a:pt x="10895" y="61978"/>
                  </a:cubicBezTo>
                  <a:lnTo>
                    <a:pt x="46190" y="61978"/>
                  </a:lnTo>
                  <a:cubicBezTo>
                    <a:pt x="52192" y="61978"/>
                    <a:pt x="57085" y="57085"/>
                    <a:pt x="57085" y="51083"/>
                  </a:cubicBezTo>
                  <a:lnTo>
                    <a:pt x="57085" y="10895"/>
                  </a:lnTo>
                  <a:cubicBezTo>
                    <a:pt x="57085" y="4893"/>
                    <a:pt x="52192" y="0"/>
                    <a:pt x="461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40"/>
            <p:cNvSpPr/>
            <p:nvPr/>
          </p:nvSpPr>
          <p:spPr>
            <a:xfrm>
              <a:off x="1190625" y="4127225"/>
              <a:ext cx="1549450" cy="1330100"/>
            </a:xfrm>
            <a:custGeom>
              <a:rect b="b" l="l" r="r" t="t"/>
              <a:pathLst>
                <a:path extrusionOk="0" h="53204" w="61978">
                  <a:moveTo>
                    <a:pt x="49452" y="8155"/>
                  </a:moveTo>
                  <a:cubicBezTo>
                    <a:pt x="51866" y="8155"/>
                    <a:pt x="53823" y="10112"/>
                    <a:pt x="53823" y="12526"/>
                  </a:cubicBezTo>
                  <a:lnTo>
                    <a:pt x="53823" y="20485"/>
                  </a:lnTo>
                  <a:lnTo>
                    <a:pt x="48310" y="14973"/>
                  </a:lnTo>
                  <a:cubicBezTo>
                    <a:pt x="47560" y="14222"/>
                    <a:pt x="46516" y="13766"/>
                    <a:pt x="45439" y="13766"/>
                  </a:cubicBezTo>
                  <a:cubicBezTo>
                    <a:pt x="44363" y="13766"/>
                    <a:pt x="43319" y="14222"/>
                    <a:pt x="42569" y="14973"/>
                  </a:cubicBezTo>
                  <a:lnTo>
                    <a:pt x="30467" y="27042"/>
                  </a:lnTo>
                  <a:lnTo>
                    <a:pt x="21790" y="18365"/>
                  </a:lnTo>
                  <a:cubicBezTo>
                    <a:pt x="20991" y="17566"/>
                    <a:pt x="19947" y="17166"/>
                    <a:pt x="18903" y="17166"/>
                  </a:cubicBezTo>
                  <a:cubicBezTo>
                    <a:pt x="17859" y="17166"/>
                    <a:pt x="16816" y="17566"/>
                    <a:pt x="16016" y="18365"/>
                  </a:cubicBezTo>
                  <a:lnTo>
                    <a:pt x="8155" y="26227"/>
                  </a:lnTo>
                  <a:lnTo>
                    <a:pt x="8155" y="12526"/>
                  </a:lnTo>
                  <a:cubicBezTo>
                    <a:pt x="8155" y="10112"/>
                    <a:pt x="10112" y="8155"/>
                    <a:pt x="12526" y="8155"/>
                  </a:cubicBezTo>
                  <a:close/>
                  <a:moveTo>
                    <a:pt x="18920" y="27009"/>
                  </a:moveTo>
                  <a:lnTo>
                    <a:pt x="36958" y="45048"/>
                  </a:lnTo>
                  <a:lnTo>
                    <a:pt x="12526" y="45048"/>
                  </a:lnTo>
                  <a:cubicBezTo>
                    <a:pt x="10112" y="45048"/>
                    <a:pt x="8155" y="43091"/>
                    <a:pt x="8155" y="40677"/>
                  </a:cubicBezTo>
                  <a:lnTo>
                    <a:pt x="8155" y="37774"/>
                  </a:lnTo>
                  <a:lnTo>
                    <a:pt x="18920" y="27009"/>
                  </a:lnTo>
                  <a:close/>
                  <a:moveTo>
                    <a:pt x="45439" y="23617"/>
                  </a:moveTo>
                  <a:lnTo>
                    <a:pt x="53823" y="32000"/>
                  </a:lnTo>
                  <a:lnTo>
                    <a:pt x="53823" y="40677"/>
                  </a:lnTo>
                  <a:cubicBezTo>
                    <a:pt x="53823" y="43091"/>
                    <a:pt x="51866" y="45048"/>
                    <a:pt x="49452" y="45048"/>
                  </a:cubicBezTo>
                  <a:lnTo>
                    <a:pt x="48245" y="45048"/>
                  </a:lnTo>
                  <a:cubicBezTo>
                    <a:pt x="48082" y="44722"/>
                    <a:pt x="47853" y="44428"/>
                    <a:pt x="47592" y="44167"/>
                  </a:cubicBezTo>
                  <a:lnTo>
                    <a:pt x="36241" y="32816"/>
                  </a:lnTo>
                  <a:lnTo>
                    <a:pt x="45439" y="23617"/>
                  </a:lnTo>
                  <a:close/>
                  <a:moveTo>
                    <a:pt x="12526" y="0"/>
                  </a:moveTo>
                  <a:cubicBezTo>
                    <a:pt x="5611" y="0"/>
                    <a:pt x="0" y="5611"/>
                    <a:pt x="0" y="12526"/>
                  </a:cubicBezTo>
                  <a:lnTo>
                    <a:pt x="0" y="40677"/>
                  </a:lnTo>
                  <a:cubicBezTo>
                    <a:pt x="0" y="47593"/>
                    <a:pt x="5611" y="53203"/>
                    <a:pt x="12526" y="53203"/>
                  </a:cubicBezTo>
                  <a:lnTo>
                    <a:pt x="49452" y="53203"/>
                  </a:lnTo>
                  <a:cubicBezTo>
                    <a:pt x="56367" y="53203"/>
                    <a:pt x="61978" y="47593"/>
                    <a:pt x="61978" y="40677"/>
                  </a:cubicBezTo>
                  <a:lnTo>
                    <a:pt x="61978" y="12526"/>
                  </a:lnTo>
                  <a:cubicBezTo>
                    <a:pt x="61978" y="5611"/>
                    <a:pt x="56367" y="0"/>
                    <a:pt x="494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40"/>
            <p:cNvSpPr/>
            <p:nvPr/>
          </p:nvSpPr>
          <p:spPr>
            <a:xfrm>
              <a:off x="5355350" y="576350"/>
              <a:ext cx="677700" cy="750475"/>
            </a:xfrm>
            <a:custGeom>
              <a:rect b="b" l="l" r="r" t="t"/>
              <a:pathLst>
                <a:path extrusionOk="0" h="30019" w="27108">
                  <a:moveTo>
                    <a:pt x="8156" y="11164"/>
                  </a:moveTo>
                  <a:lnTo>
                    <a:pt x="14875" y="15013"/>
                  </a:lnTo>
                  <a:lnTo>
                    <a:pt x="8156" y="18863"/>
                  </a:lnTo>
                  <a:lnTo>
                    <a:pt x="8156" y="11164"/>
                  </a:lnTo>
                  <a:close/>
                  <a:moveTo>
                    <a:pt x="4094" y="0"/>
                  </a:moveTo>
                  <a:cubicBezTo>
                    <a:pt x="3393" y="0"/>
                    <a:pt x="2692" y="188"/>
                    <a:pt x="2056" y="563"/>
                  </a:cubicBezTo>
                  <a:cubicBezTo>
                    <a:pt x="784" y="1280"/>
                    <a:pt x="1" y="2618"/>
                    <a:pt x="1" y="4086"/>
                  </a:cubicBezTo>
                  <a:lnTo>
                    <a:pt x="1" y="25941"/>
                  </a:lnTo>
                  <a:cubicBezTo>
                    <a:pt x="1" y="27409"/>
                    <a:pt x="784" y="28746"/>
                    <a:pt x="2056" y="29464"/>
                  </a:cubicBezTo>
                  <a:cubicBezTo>
                    <a:pt x="2675" y="29823"/>
                    <a:pt x="3393" y="30019"/>
                    <a:pt x="4078" y="30019"/>
                  </a:cubicBezTo>
                  <a:cubicBezTo>
                    <a:pt x="4796" y="30019"/>
                    <a:pt x="5481" y="29823"/>
                    <a:pt x="6133" y="29464"/>
                  </a:cubicBezTo>
                  <a:lnTo>
                    <a:pt x="25053" y="18536"/>
                  </a:lnTo>
                  <a:cubicBezTo>
                    <a:pt x="26325" y="17819"/>
                    <a:pt x="27108" y="16481"/>
                    <a:pt x="27108" y="15013"/>
                  </a:cubicBezTo>
                  <a:cubicBezTo>
                    <a:pt x="27108" y="13545"/>
                    <a:pt x="26325" y="12208"/>
                    <a:pt x="25053" y="11490"/>
                  </a:cubicBezTo>
                  <a:lnTo>
                    <a:pt x="6133" y="563"/>
                  </a:lnTo>
                  <a:cubicBezTo>
                    <a:pt x="5497" y="188"/>
                    <a:pt x="4796" y="0"/>
                    <a:pt x="40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0"/>
            <p:cNvSpPr/>
            <p:nvPr/>
          </p:nvSpPr>
          <p:spPr>
            <a:xfrm>
              <a:off x="1542100" y="617325"/>
              <a:ext cx="724175" cy="786975"/>
            </a:xfrm>
            <a:custGeom>
              <a:rect b="b" l="l" r="r" t="t"/>
              <a:pathLst>
                <a:path extrusionOk="0" h="31479" w="28967">
                  <a:moveTo>
                    <a:pt x="14483" y="14581"/>
                  </a:moveTo>
                  <a:lnTo>
                    <a:pt x="16082" y="18333"/>
                  </a:lnTo>
                  <a:lnTo>
                    <a:pt x="12885" y="18333"/>
                  </a:lnTo>
                  <a:lnTo>
                    <a:pt x="14483" y="14581"/>
                  </a:lnTo>
                  <a:close/>
                  <a:moveTo>
                    <a:pt x="14483" y="0"/>
                  </a:moveTo>
                  <a:cubicBezTo>
                    <a:pt x="12852" y="0"/>
                    <a:pt x="11352" y="979"/>
                    <a:pt x="10732" y="2512"/>
                  </a:cubicBezTo>
                  <a:lnTo>
                    <a:pt x="881" y="25803"/>
                  </a:lnTo>
                  <a:cubicBezTo>
                    <a:pt x="0" y="27890"/>
                    <a:pt x="979" y="30271"/>
                    <a:pt x="3066" y="31152"/>
                  </a:cubicBezTo>
                  <a:cubicBezTo>
                    <a:pt x="3580" y="31372"/>
                    <a:pt x="4116" y="31476"/>
                    <a:pt x="4645" y="31476"/>
                  </a:cubicBezTo>
                  <a:cubicBezTo>
                    <a:pt x="6231" y="31476"/>
                    <a:pt x="7747" y="30541"/>
                    <a:pt x="8383" y="28999"/>
                  </a:cubicBezTo>
                  <a:lnTo>
                    <a:pt x="9460" y="26488"/>
                  </a:lnTo>
                  <a:lnTo>
                    <a:pt x="19507" y="26488"/>
                  </a:lnTo>
                  <a:lnTo>
                    <a:pt x="20583" y="28999"/>
                  </a:lnTo>
                  <a:cubicBezTo>
                    <a:pt x="21236" y="30532"/>
                    <a:pt x="22736" y="31478"/>
                    <a:pt x="24335" y="31478"/>
                  </a:cubicBezTo>
                  <a:cubicBezTo>
                    <a:pt x="24857" y="31478"/>
                    <a:pt x="25411" y="31381"/>
                    <a:pt x="25900" y="31152"/>
                  </a:cubicBezTo>
                  <a:cubicBezTo>
                    <a:pt x="27988" y="30271"/>
                    <a:pt x="28967" y="27890"/>
                    <a:pt x="28086" y="25803"/>
                  </a:cubicBezTo>
                  <a:lnTo>
                    <a:pt x="18235" y="2512"/>
                  </a:lnTo>
                  <a:cubicBezTo>
                    <a:pt x="17615" y="979"/>
                    <a:pt x="16114" y="0"/>
                    <a:pt x="144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40"/>
            <p:cNvSpPr/>
            <p:nvPr/>
          </p:nvSpPr>
          <p:spPr>
            <a:xfrm>
              <a:off x="5175950" y="3812525"/>
              <a:ext cx="1233875" cy="1644800"/>
            </a:xfrm>
            <a:custGeom>
              <a:rect b="b" l="l" r="r" t="t"/>
              <a:pathLst>
                <a:path extrusionOk="0" h="65792" w="49355">
                  <a:moveTo>
                    <a:pt x="16702" y="40576"/>
                  </a:moveTo>
                  <a:cubicBezTo>
                    <a:pt x="21399" y="40576"/>
                    <a:pt x="25248" y="44393"/>
                    <a:pt x="25248" y="49090"/>
                  </a:cubicBezTo>
                  <a:cubicBezTo>
                    <a:pt x="25248" y="53820"/>
                    <a:pt x="21399" y="57636"/>
                    <a:pt x="16702" y="57636"/>
                  </a:cubicBezTo>
                  <a:cubicBezTo>
                    <a:pt x="12004" y="57636"/>
                    <a:pt x="8188" y="53820"/>
                    <a:pt x="8188" y="49090"/>
                  </a:cubicBezTo>
                  <a:cubicBezTo>
                    <a:pt x="8188" y="44393"/>
                    <a:pt x="12004" y="40576"/>
                    <a:pt x="16702" y="40576"/>
                  </a:cubicBezTo>
                  <a:close/>
                  <a:moveTo>
                    <a:pt x="29313" y="0"/>
                  </a:moveTo>
                  <a:cubicBezTo>
                    <a:pt x="28929" y="0"/>
                    <a:pt x="28538" y="52"/>
                    <a:pt x="28151" y="160"/>
                  </a:cubicBezTo>
                  <a:cubicBezTo>
                    <a:pt x="26422" y="682"/>
                    <a:pt x="25248" y="2313"/>
                    <a:pt x="25248" y="4140"/>
                  </a:cubicBezTo>
                  <a:lnTo>
                    <a:pt x="25248" y="34770"/>
                  </a:lnTo>
                  <a:cubicBezTo>
                    <a:pt x="22736" y="33269"/>
                    <a:pt x="19833" y="32421"/>
                    <a:pt x="16702" y="32421"/>
                  </a:cubicBezTo>
                  <a:cubicBezTo>
                    <a:pt x="7503" y="32421"/>
                    <a:pt x="0" y="39891"/>
                    <a:pt x="0" y="49090"/>
                  </a:cubicBezTo>
                  <a:cubicBezTo>
                    <a:pt x="0" y="58321"/>
                    <a:pt x="7503" y="65791"/>
                    <a:pt x="16702" y="65791"/>
                  </a:cubicBezTo>
                  <a:cubicBezTo>
                    <a:pt x="25900" y="65791"/>
                    <a:pt x="33403" y="58321"/>
                    <a:pt x="33403" y="49090"/>
                  </a:cubicBezTo>
                  <a:lnTo>
                    <a:pt x="33403" y="12066"/>
                  </a:lnTo>
                  <a:cubicBezTo>
                    <a:pt x="34806" y="12588"/>
                    <a:pt x="36371" y="12882"/>
                    <a:pt x="38068" y="12882"/>
                  </a:cubicBezTo>
                  <a:cubicBezTo>
                    <a:pt x="40971" y="12882"/>
                    <a:pt x="41199" y="15002"/>
                    <a:pt x="41199" y="15198"/>
                  </a:cubicBezTo>
                  <a:cubicBezTo>
                    <a:pt x="41199" y="17481"/>
                    <a:pt x="43026" y="19275"/>
                    <a:pt x="45277" y="19275"/>
                  </a:cubicBezTo>
                  <a:cubicBezTo>
                    <a:pt x="47527" y="19275"/>
                    <a:pt x="49354" y="17481"/>
                    <a:pt x="49354" y="15198"/>
                  </a:cubicBezTo>
                  <a:cubicBezTo>
                    <a:pt x="49354" y="10859"/>
                    <a:pt x="45864" y="4727"/>
                    <a:pt x="38068" y="4727"/>
                  </a:cubicBezTo>
                  <a:cubicBezTo>
                    <a:pt x="34871" y="4727"/>
                    <a:pt x="32914" y="2150"/>
                    <a:pt x="32718" y="1856"/>
                  </a:cubicBezTo>
                  <a:cubicBezTo>
                    <a:pt x="31955" y="660"/>
                    <a:pt x="30675" y="0"/>
                    <a:pt x="2931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40"/>
            <p:cNvSpPr/>
            <p:nvPr/>
          </p:nvSpPr>
          <p:spPr>
            <a:xfrm>
              <a:off x="3698275" y="238125"/>
              <a:ext cx="203900" cy="606750"/>
            </a:xfrm>
            <a:custGeom>
              <a:rect b="b" l="l" r="r" t="t"/>
              <a:pathLst>
                <a:path extrusionOk="0" h="24270" w="8156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192"/>
                  </a:lnTo>
                  <a:cubicBezTo>
                    <a:pt x="0" y="22442"/>
                    <a:pt x="1827" y="24269"/>
                    <a:pt x="4078" y="24269"/>
                  </a:cubicBezTo>
                  <a:cubicBezTo>
                    <a:pt x="6328" y="24269"/>
                    <a:pt x="8155" y="22442"/>
                    <a:pt x="8155" y="20192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40"/>
            <p:cNvSpPr/>
            <p:nvPr/>
          </p:nvSpPr>
          <p:spPr>
            <a:xfrm>
              <a:off x="3698275" y="9924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01" y="0"/>
                    <a:pt x="1957" y="424"/>
                    <a:pt x="1207" y="1207"/>
                  </a:cubicBezTo>
                  <a:cubicBezTo>
                    <a:pt x="424" y="1958"/>
                    <a:pt x="0" y="3001"/>
                    <a:pt x="0" y="4078"/>
                  </a:cubicBezTo>
                  <a:cubicBezTo>
                    <a:pt x="0" y="5154"/>
                    <a:pt x="424" y="6198"/>
                    <a:pt x="1207" y="6948"/>
                  </a:cubicBezTo>
                  <a:cubicBezTo>
                    <a:pt x="1957" y="7731"/>
                    <a:pt x="3001" y="8155"/>
                    <a:pt x="4078" y="8155"/>
                  </a:cubicBezTo>
                  <a:cubicBezTo>
                    <a:pt x="5154" y="8155"/>
                    <a:pt x="6198" y="7731"/>
                    <a:pt x="6948" y="6948"/>
                  </a:cubicBezTo>
                  <a:cubicBezTo>
                    <a:pt x="7731" y="6198"/>
                    <a:pt x="8155" y="5154"/>
                    <a:pt x="8155" y="4078"/>
                  </a:cubicBezTo>
                  <a:cubicBezTo>
                    <a:pt x="8155" y="3001"/>
                    <a:pt x="7731" y="1958"/>
                    <a:pt x="6948" y="1207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40"/>
            <p:cNvSpPr/>
            <p:nvPr/>
          </p:nvSpPr>
          <p:spPr>
            <a:xfrm>
              <a:off x="5544550" y="2747400"/>
              <a:ext cx="865275" cy="203900"/>
            </a:xfrm>
            <a:custGeom>
              <a:rect b="b" l="l" r="r" t="t"/>
              <a:pathLst>
                <a:path extrusionOk="0" h="8156" w="34611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30533" y="8155"/>
                  </a:lnTo>
                  <a:cubicBezTo>
                    <a:pt x="32783" y="8155"/>
                    <a:pt x="34610" y="6329"/>
                    <a:pt x="34610" y="4078"/>
                  </a:cubicBezTo>
                  <a:cubicBezTo>
                    <a:pt x="34610" y="1827"/>
                    <a:pt x="32783" y="0"/>
                    <a:pt x="305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40"/>
            <p:cNvSpPr/>
            <p:nvPr/>
          </p:nvSpPr>
          <p:spPr>
            <a:xfrm>
              <a:off x="1190625" y="2745775"/>
              <a:ext cx="868525" cy="203900"/>
            </a:xfrm>
            <a:custGeom>
              <a:rect b="b" l="l" r="r" t="t"/>
              <a:pathLst>
                <a:path extrusionOk="0" h="8156" w="34741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7" y="8155"/>
                  </a:cubicBezTo>
                  <a:lnTo>
                    <a:pt x="30663" y="8155"/>
                  </a:lnTo>
                  <a:cubicBezTo>
                    <a:pt x="32913" y="8155"/>
                    <a:pt x="34740" y="6328"/>
                    <a:pt x="34740" y="4078"/>
                  </a:cubicBezTo>
                  <a:cubicBezTo>
                    <a:pt x="34740" y="1827"/>
                    <a:pt x="32913" y="0"/>
                    <a:pt x="306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" name="Google Shape;601;p40"/>
          <p:cNvGrpSpPr/>
          <p:nvPr/>
        </p:nvGrpSpPr>
        <p:grpSpPr>
          <a:xfrm>
            <a:off x="6461929" y="3339881"/>
            <a:ext cx="303565" cy="403908"/>
            <a:chOff x="1840100" y="238225"/>
            <a:chExt cx="3922025" cy="5218450"/>
          </a:xfrm>
        </p:grpSpPr>
        <p:sp>
          <p:nvSpPr>
            <p:cNvPr id="602" name="Google Shape;602;p40"/>
            <p:cNvSpPr/>
            <p:nvPr/>
          </p:nvSpPr>
          <p:spPr>
            <a:xfrm>
              <a:off x="1840100" y="238225"/>
              <a:ext cx="3922025" cy="5218450"/>
            </a:xfrm>
            <a:custGeom>
              <a:rect b="b" l="l" r="r" t="t"/>
              <a:pathLst>
                <a:path extrusionOk="0" h="208738" w="156881">
                  <a:moveTo>
                    <a:pt x="115731" y="25902"/>
                  </a:moveTo>
                  <a:cubicBezTo>
                    <a:pt x="117887" y="27813"/>
                    <a:pt x="119946" y="29848"/>
                    <a:pt x="121833" y="32029"/>
                  </a:cubicBezTo>
                  <a:lnTo>
                    <a:pt x="116907" y="36955"/>
                  </a:lnTo>
                  <a:cubicBezTo>
                    <a:pt x="115020" y="34774"/>
                    <a:pt x="112986" y="32715"/>
                    <a:pt x="110780" y="30853"/>
                  </a:cubicBezTo>
                  <a:lnTo>
                    <a:pt x="115731" y="25902"/>
                  </a:lnTo>
                  <a:close/>
                  <a:moveTo>
                    <a:pt x="73943" y="23377"/>
                  </a:moveTo>
                  <a:cubicBezTo>
                    <a:pt x="93477" y="23377"/>
                    <a:pt x="110437" y="34553"/>
                    <a:pt x="118819" y="50827"/>
                  </a:cubicBezTo>
                  <a:lnTo>
                    <a:pt x="116049" y="54283"/>
                  </a:lnTo>
                  <a:cubicBezTo>
                    <a:pt x="115657" y="54773"/>
                    <a:pt x="115118" y="55092"/>
                    <a:pt x="114505" y="55214"/>
                  </a:cubicBezTo>
                  <a:cubicBezTo>
                    <a:pt x="110706" y="55974"/>
                    <a:pt x="107888" y="59087"/>
                    <a:pt x="107496" y="62959"/>
                  </a:cubicBezTo>
                  <a:lnTo>
                    <a:pt x="107030" y="67591"/>
                  </a:lnTo>
                  <a:cubicBezTo>
                    <a:pt x="106687" y="70900"/>
                    <a:pt x="108207" y="74037"/>
                    <a:pt x="110976" y="75826"/>
                  </a:cubicBezTo>
                  <a:lnTo>
                    <a:pt x="109383" y="75262"/>
                  </a:lnTo>
                  <a:cubicBezTo>
                    <a:pt x="108599" y="74968"/>
                    <a:pt x="107986" y="74331"/>
                    <a:pt x="107765" y="73547"/>
                  </a:cubicBezTo>
                  <a:lnTo>
                    <a:pt x="105143" y="64920"/>
                  </a:lnTo>
                  <a:cubicBezTo>
                    <a:pt x="104481" y="62714"/>
                    <a:pt x="103011" y="60900"/>
                    <a:pt x="101025" y="59797"/>
                  </a:cubicBezTo>
                  <a:lnTo>
                    <a:pt x="95560" y="56734"/>
                  </a:lnTo>
                  <a:cubicBezTo>
                    <a:pt x="94228" y="55983"/>
                    <a:pt x="92741" y="55609"/>
                    <a:pt x="91255" y="55609"/>
                  </a:cubicBezTo>
                  <a:cubicBezTo>
                    <a:pt x="89732" y="55609"/>
                    <a:pt x="88211" y="56002"/>
                    <a:pt x="86859" y="56783"/>
                  </a:cubicBezTo>
                  <a:lnTo>
                    <a:pt x="82497" y="59307"/>
                  </a:lnTo>
                  <a:cubicBezTo>
                    <a:pt x="82085" y="59544"/>
                    <a:pt x="81634" y="59660"/>
                    <a:pt x="81186" y="59660"/>
                  </a:cubicBezTo>
                  <a:cubicBezTo>
                    <a:pt x="80568" y="59660"/>
                    <a:pt x="79955" y="59439"/>
                    <a:pt x="79458" y="59013"/>
                  </a:cubicBezTo>
                  <a:lnTo>
                    <a:pt x="62277" y="44136"/>
                  </a:lnTo>
                  <a:cubicBezTo>
                    <a:pt x="61125" y="43156"/>
                    <a:pt x="59728" y="42470"/>
                    <a:pt x="58233" y="42176"/>
                  </a:cubicBezTo>
                  <a:lnTo>
                    <a:pt x="47645" y="40043"/>
                  </a:lnTo>
                  <a:cubicBezTo>
                    <a:pt x="46959" y="39921"/>
                    <a:pt x="46346" y="39504"/>
                    <a:pt x="45979" y="38916"/>
                  </a:cubicBezTo>
                  <a:lnTo>
                    <a:pt x="42793" y="34137"/>
                  </a:lnTo>
                  <a:cubicBezTo>
                    <a:pt x="51567" y="27250"/>
                    <a:pt x="62449" y="23377"/>
                    <a:pt x="73943" y="23377"/>
                  </a:cubicBezTo>
                  <a:close/>
                  <a:moveTo>
                    <a:pt x="30955" y="110678"/>
                  </a:moveTo>
                  <a:cubicBezTo>
                    <a:pt x="32842" y="112859"/>
                    <a:pt x="34876" y="114893"/>
                    <a:pt x="37082" y="116780"/>
                  </a:cubicBezTo>
                  <a:lnTo>
                    <a:pt x="32131" y="121731"/>
                  </a:lnTo>
                  <a:cubicBezTo>
                    <a:pt x="29975" y="119819"/>
                    <a:pt x="27916" y="117785"/>
                    <a:pt x="26029" y="115604"/>
                  </a:cubicBezTo>
                  <a:lnTo>
                    <a:pt x="30955" y="110678"/>
                  </a:lnTo>
                  <a:close/>
                  <a:moveTo>
                    <a:pt x="125706" y="36882"/>
                  </a:moveTo>
                  <a:cubicBezTo>
                    <a:pt x="133279" y="47469"/>
                    <a:pt x="137544" y="60288"/>
                    <a:pt x="137544" y="73816"/>
                  </a:cubicBezTo>
                  <a:cubicBezTo>
                    <a:pt x="137544" y="108888"/>
                    <a:pt x="109015" y="137417"/>
                    <a:pt x="73919" y="137417"/>
                  </a:cubicBezTo>
                  <a:cubicBezTo>
                    <a:pt x="60414" y="137417"/>
                    <a:pt x="47572" y="133152"/>
                    <a:pt x="37009" y="125603"/>
                  </a:cubicBezTo>
                  <a:lnTo>
                    <a:pt x="42033" y="120555"/>
                  </a:lnTo>
                  <a:cubicBezTo>
                    <a:pt x="51126" y="126780"/>
                    <a:pt x="62106" y="130432"/>
                    <a:pt x="73919" y="130432"/>
                  </a:cubicBezTo>
                  <a:cubicBezTo>
                    <a:pt x="105143" y="130432"/>
                    <a:pt x="130534" y="105041"/>
                    <a:pt x="130534" y="73816"/>
                  </a:cubicBezTo>
                  <a:cubicBezTo>
                    <a:pt x="130534" y="65385"/>
                    <a:pt x="128671" y="57371"/>
                    <a:pt x="125363" y="50165"/>
                  </a:cubicBezTo>
                  <a:cubicBezTo>
                    <a:pt x="125289" y="49994"/>
                    <a:pt x="125216" y="49822"/>
                    <a:pt x="125118" y="49651"/>
                  </a:cubicBezTo>
                  <a:cubicBezTo>
                    <a:pt x="123843" y="46955"/>
                    <a:pt x="122348" y="44357"/>
                    <a:pt x="120681" y="41931"/>
                  </a:cubicBezTo>
                  <a:lnTo>
                    <a:pt x="125706" y="36882"/>
                  </a:lnTo>
                  <a:close/>
                  <a:moveTo>
                    <a:pt x="78257" y="156656"/>
                  </a:moveTo>
                  <a:lnTo>
                    <a:pt x="78257" y="172905"/>
                  </a:lnTo>
                  <a:lnTo>
                    <a:pt x="69605" y="172905"/>
                  </a:lnTo>
                  <a:lnTo>
                    <a:pt x="69605" y="156656"/>
                  </a:lnTo>
                  <a:cubicBezTo>
                    <a:pt x="71051" y="156730"/>
                    <a:pt x="72473" y="156779"/>
                    <a:pt x="73919" y="156779"/>
                  </a:cubicBezTo>
                  <a:cubicBezTo>
                    <a:pt x="75389" y="156779"/>
                    <a:pt x="76811" y="156730"/>
                    <a:pt x="78257" y="156656"/>
                  </a:cubicBezTo>
                  <a:close/>
                  <a:moveTo>
                    <a:pt x="98624" y="179082"/>
                  </a:moveTo>
                  <a:cubicBezTo>
                    <a:pt x="101467" y="179082"/>
                    <a:pt x="103770" y="181385"/>
                    <a:pt x="103770" y="184228"/>
                  </a:cubicBezTo>
                  <a:lnTo>
                    <a:pt x="103770" y="187733"/>
                  </a:lnTo>
                  <a:lnTo>
                    <a:pt x="64654" y="187733"/>
                  </a:lnTo>
                  <a:cubicBezTo>
                    <a:pt x="62963" y="187733"/>
                    <a:pt x="61566" y="189106"/>
                    <a:pt x="61566" y="190821"/>
                  </a:cubicBezTo>
                  <a:cubicBezTo>
                    <a:pt x="61566" y="192537"/>
                    <a:pt x="62963" y="193909"/>
                    <a:pt x="64654" y="193909"/>
                  </a:cubicBezTo>
                  <a:lnTo>
                    <a:pt x="106859" y="193909"/>
                  </a:lnTo>
                  <a:cubicBezTo>
                    <a:pt x="109702" y="193909"/>
                    <a:pt x="112005" y="196213"/>
                    <a:pt x="112005" y="199056"/>
                  </a:cubicBezTo>
                  <a:lnTo>
                    <a:pt x="112005" y="202561"/>
                  </a:lnTo>
                  <a:lnTo>
                    <a:pt x="35857" y="202561"/>
                  </a:lnTo>
                  <a:lnTo>
                    <a:pt x="35857" y="199056"/>
                  </a:lnTo>
                  <a:cubicBezTo>
                    <a:pt x="35857" y="196213"/>
                    <a:pt x="38160" y="193909"/>
                    <a:pt x="41003" y="193909"/>
                  </a:cubicBezTo>
                  <a:lnTo>
                    <a:pt x="50292" y="193909"/>
                  </a:lnTo>
                  <a:cubicBezTo>
                    <a:pt x="51983" y="193909"/>
                    <a:pt x="53380" y="192537"/>
                    <a:pt x="53380" y="190821"/>
                  </a:cubicBezTo>
                  <a:cubicBezTo>
                    <a:pt x="53380" y="189106"/>
                    <a:pt x="51983" y="187733"/>
                    <a:pt x="50292" y="187733"/>
                  </a:cubicBezTo>
                  <a:lnTo>
                    <a:pt x="44092" y="187733"/>
                  </a:lnTo>
                  <a:lnTo>
                    <a:pt x="44092" y="184228"/>
                  </a:lnTo>
                  <a:cubicBezTo>
                    <a:pt x="44092" y="181385"/>
                    <a:pt x="46395" y="179082"/>
                    <a:pt x="49238" y="179082"/>
                  </a:cubicBezTo>
                  <a:close/>
                  <a:moveTo>
                    <a:pt x="111010" y="0"/>
                  </a:moveTo>
                  <a:cubicBezTo>
                    <a:pt x="110693" y="0"/>
                    <a:pt x="110375" y="47"/>
                    <a:pt x="110069" y="143"/>
                  </a:cubicBezTo>
                  <a:cubicBezTo>
                    <a:pt x="109285" y="388"/>
                    <a:pt x="108648" y="927"/>
                    <a:pt x="108256" y="1663"/>
                  </a:cubicBezTo>
                  <a:lnTo>
                    <a:pt x="102153" y="13329"/>
                  </a:lnTo>
                  <a:cubicBezTo>
                    <a:pt x="101369" y="14824"/>
                    <a:pt x="101932" y="16686"/>
                    <a:pt x="103452" y="17495"/>
                  </a:cubicBezTo>
                  <a:cubicBezTo>
                    <a:pt x="106050" y="18843"/>
                    <a:pt x="108501" y="20363"/>
                    <a:pt x="110853" y="22054"/>
                  </a:cubicBezTo>
                  <a:lnTo>
                    <a:pt x="105829" y="27078"/>
                  </a:lnTo>
                  <a:cubicBezTo>
                    <a:pt x="96736" y="20853"/>
                    <a:pt x="85756" y="17201"/>
                    <a:pt x="73919" y="17201"/>
                  </a:cubicBezTo>
                  <a:cubicBezTo>
                    <a:pt x="54802" y="17201"/>
                    <a:pt x="37107" y="26760"/>
                    <a:pt x="26592" y="42764"/>
                  </a:cubicBezTo>
                  <a:cubicBezTo>
                    <a:pt x="25661" y="44185"/>
                    <a:pt x="26053" y="46097"/>
                    <a:pt x="27475" y="47028"/>
                  </a:cubicBezTo>
                  <a:cubicBezTo>
                    <a:pt x="28000" y="47381"/>
                    <a:pt x="28592" y="47551"/>
                    <a:pt x="29177" y="47551"/>
                  </a:cubicBezTo>
                  <a:cubicBezTo>
                    <a:pt x="30175" y="47551"/>
                    <a:pt x="31152" y="47058"/>
                    <a:pt x="31739" y="46146"/>
                  </a:cubicBezTo>
                  <a:cubicBezTo>
                    <a:pt x="33626" y="43278"/>
                    <a:pt x="35783" y="40656"/>
                    <a:pt x="38136" y="38279"/>
                  </a:cubicBezTo>
                  <a:lnTo>
                    <a:pt x="40807" y="42323"/>
                  </a:lnTo>
                  <a:cubicBezTo>
                    <a:pt x="42106" y="44259"/>
                    <a:pt x="44141" y="45656"/>
                    <a:pt x="46420" y="46097"/>
                  </a:cubicBezTo>
                  <a:lnTo>
                    <a:pt x="57032" y="48229"/>
                  </a:lnTo>
                  <a:cubicBezTo>
                    <a:pt x="57473" y="48303"/>
                    <a:pt x="57890" y="48523"/>
                    <a:pt x="58233" y="48817"/>
                  </a:cubicBezTo>
                  <a:lnTo>
                    <a:pt x="75438" y="63694"/>
                  </a:lnTo>
                  <a:cubicBezTo>
                    <a:pt x="77066" y="65109"/>
                    <a:pt x="79110" y="65838"/>
                    <a:pt x="81174" y="65838"/>
                  </a:cubicBezTo>
                  <a:cubicBezTo>
                    <a:pt x="82685" y="65838"/>
                    <a:pt x="84207" y="65448"/>
                    <a:pt x="85585" y="64650"/>
                  </a:cubicBezTo>
                  <a:lnTo>
                    <a:pt x="89947" y="62126"/>
                  </a:lnTo>
                  <a:cubicBezTo>
                    <a:pt x="90357" y="61902"/>
                    <a:pt x="90811" y="61786"/>
                    <a:pt x="91265" y="61786"/>
                  </a:cubicBezTo>
                  <a:cubicBezTo>
                    <a:pt x="91706" y="61786"/>
                    <a:pt x="92146" y="61896"/>
                    <a:pt x="92545" y="62126"/>
                  </a:cubicBezTo>
                  <a:lnTo>
                    <a:pt x="98011" y="65165"/>
                  </a:lnTo>
                  <a:cubicBezTo>
                    <a:pt x="98599" y="65508"/>
                    <a:pt x="99040" y="66047"/>
                    <a:pt x="99236" y="66709"/>
                  </a:cubicBezTo>
                  <a:lnTo>
                    <a:pt x="101834" y="75336"/>
                  </a:lnTo>
                  <a:cubicBezTo>
                    <a:pt x="102643" y="77983"/>
                    <a:pt x="104677" y="80140"/>
                    <a:pt x="107275" y="81071"/>
                  </a:cubicBezTo>
                  <a:lnTo>
                    <a:pt x="111417" y="82566"/>
                  </a:lnTo>
                  <a:cubicBezTo>
                    <a:pt x="112079" y="82787"/>
                    <a:pt x="112765" y="82909"/>
                    <a:pt x="113427" y="82909"/>
                  </a:cubicBezTo>
                  <a:cubicBezTo>
                    <a:pt x="114530" y="82909"/>
                    <a:pt x="115633" y="82591"/>
                    <a:pt x="116613" y="81953"/>
                  </a:cubicBezTo>
                  <a:cubicBezTo>
                    <a:pt x="118157" y="80948"/>
                    <a:pt x="119137" y="79306"/>
                    <a:pt x="119284" y="77468"/>
                  </a:cubicBezTo>
                  <a:cubicBezTo>
                    <a:pt x="119456" y="75287"/>
                    <a:pt x="118402" y="73179"/>
                    <a:pt x="116540" y="72027"/>
                  </a:cubicBezTo>
                  <a:lnTo>
                    <a:pt x="114383" y="70679"/>
                  </a:lnTo>
                  <a:cubicBezTo>
                    <a:pt x="113549" y="70165"/>
                    <a:pt x="113084" y="69209"/>
                    <a:pt x="113182" y="68204"/>
                  </a:cubicBezTo>
                  <a:lnTo>
                    <a:pt x="113647" y="63572"/>
                  </a:lnTo>
                  <a:cubicBezTo>
                    <a:pt x="113746" y="62420"/>
                    <a:pt x="114603" y="61513"/>
                    <a:pt x="115731" y="61268"/>
                  </a:cubicBezTo>
                  <a:cubicBezTo>
                    <a:pt x="117765" y="60876"/>
                    <a:pt x="119579" y="59748"/>
                    <a:pt x="120878" y="58155"/>
                  </a:cubicBezTo>
                  <a:lnTo>
                    <a:pt x="121564" y="57273"/>
                  </a:lnTo>
                  <a:cubicBezTo>
                    <a:pt x="123377" y="62444"/>
                    <a:pt x="124358" y="68008"/>
                    <a:pt x="124358" y="73816"/>
                  </a:cubicBezTo>
                  <a:cubicBezTo>
                    <a:pt x="124358" y="101634"/>
                    <a:pt x="101736" y="124255"/>
                    <a:pt x="73919" y="124255"/>
                  </a:cubicBezTo>
                  <a:cubicBezTo>
                    <a:pt x="46126" y="124255"/>
                    <a:pt x="23504" y="101634"/>
                    <a:pt x="23504" y="73816"/>
                  </a:cubicBezTo>
                  <a:cubicBezTo>
                    <a:pt x="23504" y="68572"/>
                    <a:pt x="24288" y="63400"/>
                    <a:pt x="25882" y="58474"/>
                  </a:cubicBezTo>
                  <a:cubicBezTo>
                    <a:pt x="26396" y="56856"/>
                    <a:pt x="25489" y="55116"/>
                    <a:pt x="23872" y="54577"/>
                  </a:cubicBezTo>
                  <a:cubicBezTo>
                    <a:pt x="23564" y="54479"/>
                    <a:pt x="23253" y="54433"/>
                    <a:pt x="22945" y="54433"/>
                  </a:cubicBezTo>
                  <a:cubicBezTo>
                    <a:pt x="21637" y="54433"/>
                    <a:pt x="20416" y="55277"/>
                    <a:pt x="19999" y="56587"/>
                  </a:cubicBezTo>
                  <a:cubicBezTo>
                    <a:pt x="18210" y="62150"/>
                    <a:pt x="17328" y="67934"/>
                    <a:pt x="17328" y="73816"/>
                  </a:cubicBezTo>
                  <a:cubicBezTo>
                    <a:pt x="17328" y="85630"/>
                    <a:pt x="20955" y="96610"/>
                    <a:pt x="27181" y="105702"/>
                  </a:cubicBezTo>
                  <a:lnTo>
                    <a:pt x="22156" y="110727"/>
                  </a:lnTo>
                  <a:cubicBezTo>
                    <a:pt x="20490" y="108398"/>
                    <a:pt x="18970" y="105923"/>
                    <a:pt x="17598" y="103325"/>
                  </a:cubicBezTo>
                  <a:cubicBezTo>
                    <a:pt x="17049" y="102280"/>
                    <a:pt x="15975" y="101678"/>
                    <a:pt x="14858" y="101678"/>
                  </a:cubicBezTo>
                  <a:cubicBezTo>
                    <a:pt x="14377" y="101678"/>
                    <a:pt x="13889" y="101790"/>
                    <a:pt x="13431" y="102026"/>
                  </a:cubicBezTo>
                  <a:lnTo>
                    <a:pt x="1765" y="108153"/>
                  </a:lnTo>
                  <a:cubicBezTo>
                    <a:pt x="1030" y="108521"/>
                    <a:pt x="490" y="109183"/>
                    <a:pt x="245" y="109967"/>
                  </a:cubicBezTo>
                  <a:cubicBezTo>
                    <a:pt x="0" y="110751"/>
                    <a:pt x="74" y="111584"/>
                    <a:pt x="466" y="112320"/>
                  </a:cubicBezTo>
                  <a:cubicBezTo>
                    <a:pt x="13235" y="136583"/>
                    <a:pt x="36763" y="152735"/>
                    <a:pt x="63429" y="156117"/>
                  </a:cubicBezTo>
                  <a:lnTo>
                    <a:pt x="63429" y="172905"/>
                  </a:lnTo>
                  <a:lnTo>
                    <a:pt x="49238" y="172905"/>
                  </a:lnTo>
                  <a:cubicBezTo>
                    <a:pt x="42989" y="172905"/>
                    <a:pt x="37915" y="177979"/>
                    <a:pt x="37915" y="184228"/>
                  </a:cubicBezTo>
                  <a:lnTo>
                    <a:pt x="37915" y="188174"/>
                  </a:lnTo>
                  <a:cubicBezTo>
                    <a:pt x="33161" y="189522"/>
                    <a:pt x="29680" y="193885"/>
                    <a:pt x="29680" y="199056"/>
                  </a:cubicBezTo>
                  <a:lnTo>
                    <a:pt x="29680" y="205649"/>
                  </a:lnTo>
                  <a:cubicBezTo>
                    <a:pt x="29680" y="207340"/>
                    <a:pt x="31053" y="208737"/>
                    <a:pt x="32769" y="208737"/>
                  </a:cubicBezTo>
                  <a:lnTo>
                    <a:pt x="115093" y="208737"/>
                  </a:lnTo>
                  <a:cubicBezTo>
                    <a:pt x="116809" y="208737"/>
                    <a:pt x="118182" y="207340"/>
                    <a:pt x="118182" y="205649"/>
                  </a:cubicBezTo>
                  <a:lnTo>
                    <a:pt x="118182" y="199056"/>
                  </a:lnTo>
                  <a:cubicBezTo>
                    <a:pt x="118182" y="193885"/>
                    <a:pt x="114701" y="189522"/>
                    <a:pt x="109947" y="188174"/>
                  </a:cubicBezTo>
                  <a:lnTo>
                    <a:pt x="109947" y="184228"/>
                  </a:lnTo>
                  <a:cubicBezTo>
                    <a:pt x="109947" y="177979"/>
                    <a:pt x="104873" y="172905"/>
                    <a:pt x="98624" y="172905"/>
                  </a:cubicBezTo>
                  <a:lnTo>
                    <a:pt x="84433" y="172905"/>
                  </a:lnTo>
                  <a:lnTo>
                    <a:pt x="84433" y="156117"/>
                  </a:lnTo>
                  <a:cubicBezTo>
                    <a:pt x="125240" y="150946"/>
                    <a:pt x="156881" y="115996"/>
                    <a:pt x="156881" y="73816"/>
                  </a:cubicBezTo>
                  <a:cubicBezTo>
                    <a:pt x="156881" y="72101"/>
                    <a:pt x="155508" y="70728"/>
                    <a:pt x="153793" y="70728"/>
                  </a:cubicBezTo>
                  <a:cubicBezTo>
                    <a:pt x="152102" y="70728"/>
                    <a:pt x="150705" y="72101"/>
                    <a:pt x="150705" y="73816"/>
                  </a:cubicBezTo>
                  <a:cubicBezTo>
                    <a:pt x="150705" y="116143"/>
                    <a:pt x="116270" y="150602"/>
                    <a:pt x="73919" y="150602"/>
                  </a:cubicBezTo>
                  <a:cubicBezTo>
                    <a:pt x="46371" y="150602"/>
                    <a:pt x="21176" y="135946"/>
                    <a:pt x="7426" y="112148"/>
                  </a:cubicBezTo>
                  <a:lnTo>
                    <a:pt x="13627" y="108913"/>
                  </a:lnTo>
                  <a:cubicBezTo>
                    <a:pt x="26151" y="130383"/>
                    <a:pt x="48969" y="143593"/>
                    <a:pt x="73919" y="143593"/>
                  </a:cubicBezTo>
                  <a:cubicBezTo>
                    <a:pt x="112422" y="143593"/>
                    <a:pt x="143720" y="112295"/>
                    <a:pt x="143720" y="73816"/>
                  </a:cubicBezTo>
                  <a:cubicBezTo>
                    <a:pt x="143720" y="48866"/>
                    <a:pt x="130510" y="26024"/>
                    <a:pt x="109015" y="13500"/>
                  </a:cubicBezTo>
                  <a:lnTo>
                    <a:pt x="112275" y="7324"/>
                  </a:lnTo>
                  <a:cubicBezTo>
                    <a:pt x="131637" y="18549"/>
                    <a:pt x="145460" y="38034"/>
                    <a:pt x="149479" y="59993"/>
                  </a:cubicBezTo>
                  <a:cubicBezTo>
                    <a:pt x="149741" y="61501"/>
                    <a:pt x="151055" y="62541"/>
                    <a:pt x="152518" y="62541"/>
                  </a:cubicBezTo>
                  <a:cubicBezTo>
                    <a:pt x="152696" y="62541"/>
                    <a:pt x="152876" y="62525"/>
                    <a:pt x="153058" y="62493"/>
                  </a:cubicBezTo>
                  <a:cubicBezTo>
                    <a:pt x="154749" y="62175"/>
                    <a:pt x="155852" y="60582"/>
                    <a:pt x="155533" y="58891"/>
                  </a:cubicBezTo>
                  <a:cubicBezTo>
                    <a:pt x="153278" y="46514"/>
                    <a:pt x="148107" y="34602"/>
                    <a:pt x="140558" y="24456"/>
                  </a:cubicBezTo>
                  <a:cubicBezTo>
                    <a:pt x="133156" y="14456"/>
                    <a:pt x="123426" y="6123"/>
                    <a:pt x="112447" y="339"/>
                  </a:cubicBezTo>
                  <a:cubicBezTo>
                    <a:pt x="111998" y="115"/>
                    <a:pt x="111505" y="0"/>
                    <a:pt x="1110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40"/>
            <p:cNvSpPr/>
            <p:nvPr/>
          </p:nvSpPr>
          <p:spPr>
            <a:xfrm>
              <a:off x="2541050" y="1479475"/>
              <a:ext cx="1200950" cy="1702775"/>
            </a:xfrm>
            <a:custGeom>
              <a:rect b="b" l="l" r="r" t="t"/>
              <a:pathLst>
                <a:path extrusionOk="0" h="68111" w="48038">
                  <a:moveTo>
                    <a:pt x="17107" y="6177"/>
                  </a:moveTo>
                  <a:cubicBezTo>
                    <a:pt x="17255" y="6177"/>
                    <a:pt x="17377" y="6201"/>
                    <a:pt x="17500" y="6275"/>
                  </a:cubicBezTo>
                  <a:lnTo>
                    <a:pt x="27303" y="12819"/>
                  </a:lnTo>
                  <a:cubicBezTo>
                    <a:pt x="27573" y="12990"/>
                    <a:pt x="27695" y="13334"/>
                    <a:pt x="27573" y="13652"/>
                  </a:cubicBezTo>
                  <a:lnTo>
                    <a:pt x="27181" y="14731"/>
                  </a:lnTo>
                  <a:cubicBezTo>
                    <a:pt x="26421" y="16887"/>
                    <a:pt x="26764" y="19265"/>
                    <a:pt x="28112" y="21103"/>
                  </a:cubicBezTo>
                  <a:cubicBezTo>
                    <a:pt x="29386" y="22867"/>
                    <a:pt x="31470" y="23921"/>
                    <a:pt x="33675" y="23921"/>
                  </a:cubicBezTo>
                  <a:cubicBezTo>
                    <a:pt x="34999" y="23921"/>
                    <a:pt x="36298" y="23554"/>
                    <a:pt x="37425" y="22818"/>
                  </a:cubicBezTo>
                  <a:lnTo>
                    <a:pt x="40048" y="21103"/>
                  </a:lnTo>
                  <a:cubicBezTo>
                    <a:pt x="40170" y="21029"/>
                    <a:pt x="40293" y="20980"/>
                    <a:pt x="40440" y="20980"/>
                  </a:cubicBezTo>
                  <a:cubicBezTo>
                    <a:pt x="40562" y="20980"/>
                    <a:pt x="40758" y="21005"/>
                    <a:pt x="40930" y="21201"/>
                  </a:cubicBezTo>
                  <a:lnTo>
                    <a:pt x="41567" y="21814"/>
                  </a:lnTo>
                  <a:cubicBezTo>
                    <a:pt x="41739" y="21985"/>
                    <a:pt x="41763" y="22206"/>
                    <a:pt x="41763" y="22353"/>
                  </a:cubicBezTo>
                  <a:cubicBezTo>
                    <a:pt x="41763" y="22475"/>
                    <a:pt x="41714" y="22696"/>
                    <a:pt x="41518" y="22843"/>
                  </a:cubicBezTo>
                  <a:lnTo>
                    <a:pt x="38357" y="25416"/>
                  </a:lnTo>
                  <a:cubicBezTo>
                    <a:pt x="38136" y="25588"/>
                    <a:pt x="37940" y="25759"/>
                    <a:pt x="37744" y="25956"/>
                  </a:cubicBezTo>
                  <a:lnTo>
                    <a:pt x="26984" y="37107"/>
                  </a:lnTo>
                  <a:cubicBezTo>
                    <a:pt x="25367" y="38774"/>
                    <a:pt x="24705" y="41102"/>
                    <a:pt x="25195" y="43381"/>
                  </a:cubicBezTo>
                  <a:lnTo>
                    <a:pt x="27916" y="55513"/>
                  </a:lnTo>
                  <a:cubicBezTo>
                    <a:pt x="27916" y="55611"/>
                    <a:pt x="27916" y="55685"/>
                    <a:pt x="27916" y="55783"/>
                  </a:cubicBezTo>
                  <a:lnTo>
                    <a:pt x="27083" y="61322"/>
                  </a:lnTo>
                  <a:cubicBezTo>
                    <a:pt x="27034" y="61714"/>
                    <a:pt x="26690" y="61934"/>
                    <a:pt x="26396" y="61934"/>
                  </a:cubicBezTo>
                  <a:cubicBezTo>
                    <a:pt x="26298" y="61934"/>
                    <a:pt x="26200" y="61910"/>
                    <a:pt x="26102" y="61861"/>
                  </a:cubicBezTo>
                  <a:lnTo>
                    <a:pt x="26004" y="61836"/>
                  </a:lnTo>
                  <a:cubicBezTo>
                    <a:pt x="25882" y="61763"/>
                    <a:pt x="25759" y="61665"/>
                    <a:pt x="25686" y="61542"/>
                  </a:cubicBezTo>
                  <a:lnTo>
                    <a:pt x="20171" y="52253"/>
                  </a:lnTo>
                  <a:cubicBezTo>
                    <a:pt x="19656" y="51347"/>
                    <a:pt x="18897" y="50562"/>
                    <a:pt x="18014" y="49999"/>
                  </a:cubicBezTo>
                  <a:lnTo>
                    <a:pt x="12549" y="46445"/>
                  </a:lnTo>
                  <a:cubicBezTo>
                    <a:pt x="12304" y="46298"/>
                    <a:pt x="12181" y="46028"/>
                    <a:pt x="12230" y="45759"/>
                  </a:cubicBezTo>
                  <a:lnTo>
                    <a:pt x="13235" y="38406"/>
                  </a:lnTo>
                  <a:cubicBezTo>
                    <a:pt x="13578" y="35931"/>
                    <a:pt x="12549" y="33455"/>
                    <a:pt x="10539" y="31960"/>
                  </a:cubicBezTo>
                  <a:lnTo>
                    <a:pt x="7083" y="29362"/>
                  </a:lnTo>
                  <a:cubicBezTo>
                    <a:pt x="6936" y="29240"/>
                    <a:pt x="6814" y="29068"/>
                    <a:pt x="6814" y="28872"/>
                  </a:cubicBezTo>
                  <a:lnTo>
                    <a:pt x="6177" y="22573"/>
                  </a:lnTo>
                  <a:cubicBezTo>
                    <a:pt x="6177" y="22524"/>
                    <a:pt x="6177" y="22500"/>
                    <a:pt x="6177" y="22475"/>
                  </a:cubicBezTo>
                  <a:lnTo>
                    <a:pt x="6838" y="8799"/>
                  </a:lnTo>
                  <a:cubicBezTo>
                    <a:pt x="6863" y="8481"/>
                    <a:pt x="7083" y="8211"/>
                    <a:pt x="7402" y="8162"/>
                  </a:cubicBezTo>
                  <a:lnTo>
                    <a:pt x="16960" y="6177"/>
                  </a:lnTo>
                  <a:close/>
                  <a:moveTo>
                    <a:pt x="17107" y="1"/>
                  </a:moveTo>
                  <a:cubicBezTo>
                    <a:pt x="16642" y="1"/>
                    <a:pt x="16176" y="50"/>
                    <a:pt x="15735" y="123"/>
                  </a:cubicBezTo>
                  <a:lnTo>
                    <a:pt x="6152" y="2109"/>
                  </a:lnTo>
                  <a:cubicBezTo>
                    <a:pt x="3088" y="2746"/>
                    <a:pt x="834" y="5368"/>
                    <a:pt x="662" y="8505"/>
                  </a:cubicBezTo>
                  <a:lnTo>
                    <a:pt x="0" y="22181"/>
                  </a:lnTo>
                  <a:cubicBezTo>
                    <a:pt x="0" y="22500"/>
                    <a:pt x="0" y="22843"/>
                    <a:pt x="25" y="23186"/>
                  </a:cubicBezTo>
                  <a:lnTo>
                    <a:pt x="662" y="29485"/>
                  </a:lnTo>
                  <a:cubicBezTo>
                    <a:pt x="858" y="31397"/>
                    <a:pt x="1838" y="33161"/>
                    <a:pt x="3383" y="34313"/>
                  </a:cubicBezTo>
                  <a:lnTo>
                    <a:pt x="6838" y="36911"/>
                  </a:lnTo>
                  <a:cubicBezTo>
                    <a:pt x="7059" y="37058"/>
                    <a:pt x="7157" y="37303"/>
                    <a:pt x="7132" y="37573"/>
                  </a:cubicBezTo>
                  <a:lnTo>
                    <a:pt x="6103" y="44901"/>
                  </a:lnTo>
                  <a:cubicBezTo>
                    <a:pt x="5735" y="47548"/>
                    <a:pt x="6961" y="50170"/>
                    <a:pt x="9167" y="51616"/>
                  </a:cubicBezTo>
                  <a:lnTo>
                    <a:pt x="14657" y="55170"/>
                  </a:lnTo>
                  <a:cubicBezTo>
                    <a:pt x="14730" y="55219"/>
                    <a:pt x="14804" y="55317"/>
                    <a:pt x="14877" y="55415"/>
                  </a:cubicBezTo>
                  <a:lnTo>
                    <a:pt x="20367" y="64679"/>
                  </a:lnTo>
                  <a:cubicBezTo>
                    <a:pt x="21127" y="65954"/>
                    <a:pt x="22230" y="66934"/>
                    <a:pt x="23578" y="67498"/>
                  </a:cubicBezTo>
                  <a:lnTo>
                    <a:pt x="23676" y="67547"/>
                  </a:lnTo>
                  <a:cubicBezTo>
                    <a:pt x="24558" y="67915"/>
                    <a:pt x="25465" y="68111"/>
                    <a:pt x="26396" y="68111"/>
                  </a:cubicBezTo>
                  <a:cubicBezTo>
                    <a:pt x="29778" y="68111"/>
                    <a:pt x="32695" y="65586"/>
                    <a:pt x="33210" y="62229"/>
                  </a:cubicBezTo>
                  <a:lnTo>
                    <a:pt x="34019" y="56690"/>
                  </a:lnTo>
                  <a:cubicBezTo>
                    <a:pt x="34141" y="55856"/>
                    <a:pt x="34117" y="54998"/>
                    <a:pt x="33945" y="54190"/>
                  </a:cubicBezTo>
                  <a:lnTo>
                    <a:pt x="31225" y="42033"/>
                  </a:lnTo>
                  <a:cubicBezTo>
                    <a:pt x="31175" y="41813"/>
                    <a:pt x="31249" y="41568"/>
                    <a:pt x="31421" y="41396"/>
                  </a:cubicBezTo>
                  <a:lnTo>
                    <a:pt x="42180" y="30269"/>
                  </a:lnTo>
                  <a:cubicBezTo>
                    <a:pt x="42204" y="30245"/>
                    <a:pt x="42229" y="30220"/>
                    <a:pt x="42253" y="30196"/>
                  </a:cubicBezTo>
                  <a:lnTo>
                    <a:pt x="45391" y="27647"/>
                  </a:lnTo>
                  <a:cubicBezTo>
                    <a:pt x="46910" y="26421"/>
                    <a:pt x="47841" y="24608"/>
                    <a:pt x="47939" y="22671"/>
                  </a:cubicBezTo>
                  <a:cubicBezTo>
                    <a:pt x="48038" y="20711"/>
                    <a:pt x="47302" y="18824"/>
                    <a:pt x="45930" y="17451"/>
                  </a:cubicBezTo>
                  <a:lnTo>
                    <a:pt x="45317" y="16814"/>
                  </a:lnTo>
                  <a:cubicBezTo>
                    <a:pt x="44018" y="15515"/>
                    <a:pt x="42278" y="14804"/>
                    <a:pt x="40440" y="14804"/>
                  </a:cubicBezTo>
                  <a:cubicBezTo>
                    <a:pt x="39116" y="14804"/>
                    <a:pt x="37817" y="15196"/>
                    <a:pt x="36690" y="15931"/>
                  </a:cubicBezTo>
                  <a:lnTo>
                    <a:pt x="34043" y="17647"/>
                  </a:lnTo>
                  <a:cubicBezTo>
                    <a:pt x="33945" y="17721"/>
                    <a:pt x="33798" y="17745"/>
                    <a:pt x="33675" y="17745"/>
                  </a:cubicBezTo>
                  <a:cubicBezTo>
                    <a:pt x="33553" y="17745"/>
                    <a:pt x="33283" y="17721"/>
                    <a:pt x="33112" y="17476"/>
                  </a:cubicBezTo>
                  <a:cubicBezTo>
                    <a:pt x="32965" y="17279"/>
                    <a:pt x="32916" y="17034"/>
                    <a:pt x="33014" y="16814"/>
                  </a:cubicBezTo>
                  <a:lnTo>
                    <a:pt x="33406" y="15711"/>
                  </a:lnTo>
                  <a:cubicBezTo>
                    <a:pt x="34460" y="12745"/>
                    <a:pt x="33357" y="9437"/>
                    <a:pt x="30734" y="7697"/>
                  </a:cubicBezTo>
                  <a:lnTo>
                    <a:pt x="20931" y="1153"/>
                  </a:lnTo>
                  <a:cubicBezTo>
                    <a:pt x="19803" y="393"/>
                    <a:pt x="18480" y="1"/>
                    <a:pt x="1710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4" name="Google Shape;604;p40"/>
          <p:cNvSpPr/>
          <p:nvPr/>
        </p:nvSpPr>
        <p:spPr>
          <a:xfrm rot="-5400000">
            <a:off x="524282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5" name="Google Shape;605;p40"/>
          <p:cNvSpPr/>
          <p:nvPr/>
        </p:nvSpPr>
        <p:spPr>
          <a:xfrm rot="-5400000">
            <a:off x="54222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" name="Google Shape;606;p40"/>
          <p:cNvSpPr/>
          <p:nvPr/>
        </p:nvSpPr>
        <p:spPr>
          <a:xfrm rot="-5400000">
            <a:off x="560161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" name="Google Shape;607;p40"/>
          <p:cNvSpPr/>
          <p:nvPr/>
        </p:nvSpPr>
        <p:spPr>
          <a:xfrm rot="-5400000">
            <a:off x="57810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8" name="Google Shape;608;p40"/>
          <p:cNvSpPr/>
          <p:nvPr/>
        </p:nvSpPr>
        <p:spPr>
          <a:xfrm rot="-5400000">
            <a:off x="5960416" y="350702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9" name="Google Shape;609;p40"/>
          <p:cNvSpPr/>
          <p:nvPr/>
        </p:nvSpPr>
        <p:spPr>
          <a:xfrm rot="-5400000">
            <a:off x="57810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" name="Google Shape;610;p40"/>
          <p:cNvSpPr/>
          <p:nvPr/>
        </p:nvSpPr>
        <p:spPr>
          <a:xfrm rot="-5400000">
            <a:off x="5960416" y="350701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" name="Google Shape;611;p40"/>
          <p:cNvSpPr/>
          <p:nvPr/>
        </p:nvSpPr>
        <p:spPr>
          <a:xfrm rot="-5400000">
            <a:off x="524282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2" name="Google Shape;612;p40"/>
          <p:cNvSpPr/>
          <p:nvPr/>
        </p:nvSpPr>
        <p:spPr>
          <a:xfrm rot="-5400000">
            <a:off x="54222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" name="Google Shape;613;p40"/>
          <p:cNvSpPr/>
          <p:nvPr/>
        </p:nvSpPr>
        <p:spPr>
          <a:xfrm rot="-5400000">
            <a:off x="560161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" name="Google Shape;614;p40"/>
          <p:cNvSpPr/>
          <p:nvPr/>
        </p:nvSpPr>
        <p:spPr>
          <a:xfrm rot="-5400000">
            <a:off x="524282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" name="Google Shape;615;p40"/>
          <p:cNvSpPr/>
          <p:nvPr/>
        </p:nvSpPr>
        <p:spPr>
          <a:xfrm rot="-5400000">
            <a:off x="54222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" name="Google Shape;616;p40"/>
          <p:cNvSpPr/>
          <p:nvPr/>
        </p:nvSpPr>
        <p:spPr>
          <a:xfrm rot="-5400000">
            <a:off x="560161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" name="Google Shape;617;p40"/>
          <p:cNvSpPr/>
          <p:nvPr/>
        </p:nvSpPr>
        <p:spPr>
          <a:xfrm rot="-5400000">
            <a:off x="5781021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8" name="Google Shape;618;p40"/>
          <p:cNvSpPr/>
          <p:nvPr/>
        </p:nvSpPr>
        <p:spPr>
          <a:xfrm rot="-5400000">
            <a:off x="5960416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9" name="Google Shape;619;p40"/>
          <p:cNvSpPr/>
          <p:nvPr/>
        </p:nvSpPr>
        <p:spPr>
          <a:xfrm rot="-5400000">
            <a:off x="5781021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" name="Google Shape;620;p40"/>
          <p:cNvSpPr/>
          <p:nvPr/>
        </p:nvSpPr>
        <p:spPr>
          <a:xfrm rot="-5400000">
            <a:off x="5960416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" name="Google Shape;621;p40"/>
          <p:cNvSpPr/>
          <p:nvPr/>
        </p:nvSpPr>
        <p:spPr>
          <a:xfrm rot="-5400000">
            <a:off x="696922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" name="Google Shape;622;p40"/>
          <p:cNvSpPr/>
          <p:nvPr/>
        </p:nvSpPr>
        <p:spPr>
          <a:xfrm rot="-5400000">
            <a:off x="71486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3" name="Google Shape;623;p40"/>
          <p:cNvSpPr/>
          <p:nvPr/>
        </p:nvSpPr>
        <p:spPr>
          <a:xfrm rot="-5400000">
            <a:off x="7328016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" name="Google Shape;624;p40"/>
          <p:cNvSpPr/>
          <p:nvPr/>
        </p:nvSpPr>
        <p:spPr>
          <a:xfrm rot="-5400000">
            <a:off x="696922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" name="Google Shape;625;p40"/>
          <p:cNvSpPr/>
          <p:nvPr/>
        </p:nvSpPr>
        <p:spPr>
          <a:xfrm rot="-5400000">
            <a:off x="71486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6" name="Google Shape;626;p40"/>
          <p:cNvSpPr/>
          <p:nvPr/>
        </p:nvSpPr>
        <p:spPr>
          <a:xfrm rot="-5400000">
            <a:off x="7328016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7" name="Google Shape;627;p40"/>
          <p:cNvSpPr/>
          <p:nvPr/>
        </p:nvSpPr>
        <p:spPr>
          <a:xfrm rot="-5400000">
            <a:off x="7507421" y="350702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8" name="Google Shape;628;p40"/>
          <p:cNvSpPr/>
          <p:nvPr/>
        </p:nvSpPr>
        <p:spPr>
          <a:xfrm rot="-5400000">
            <a:off x="7686816" y="350702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" name="Google Shape;629;p40"/>
          <p:cNvSpPr/>
          <p:nvPr/>
        </p:nvSpPr>
        <p:spPr>
          <a:xfrm rot="-5400000">
            <a:off x="7507421" y="350701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" name="Google Shape;630;p40"/>
          <p:cNvSpPr/>
          <p:nvPr/>
        </p:nvSpPr>
        <p:spPr>
          <a:xfrm rot="-5400000">
            <a:off x="7686816" y="350701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1" name="Google Shape;631;p40"/>
          <p:cNvSpPr/>
          <p:nvPr/>
        </p:nvSpPr>
        <p:spPr>
          <a:xfrm rot="-5400000">
            <a:off x="696922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" name="Google Shape;632;p40"/>
          <p:cNvSpPr/>
          <p:nvPr/>
        </p:nvSpPr>
        <p:spPr>
          <a:xfrm rot="-5400000">
            <a:off x="71486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3" name="Google Shape;633;p40"/>
          <p:cNvSpPr/>
          <p:nvPr/>
        </p:nvSpPr>
        <p:spPr>
          <a:xfrm rot="-5400000">
            <a:off x="7328016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" name="Google Shape;634;p40"/>
          <p:cNvSpPr/>
          <p:nvPr/>
        </p:nvSpPr>
        <p:spPr>
          <a:xfrm rot="-5400000">
            <a:off x="696922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5" name="Google Shape;635;p40"/>
          <p:cNvSpPr/>
          <p:nvPr/>
        </p:nvSpPr>
        <p:spPr>
          <a:xfrm rot="-5400000">
            <a:off x="71486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" name="Google Shape;636;p40"/>
          <p:cNvSpPr/>
          <p:nvPr/>
        </p:nvSpPr>
        <p:spPr>
          <a:xfrm rot="-5400000">
            <a:off x="7328016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" name="Google Shape;637;p40"/>
          <p:cNvSpPr/>
          <p:nvPr/>
        </p:nvSpPr>
        <p:spPr>
          <a:xfrm rot="-5400000">
            <a:off x="7507421" y="2860079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" name="Google Shape;638;p40"/>
          <p:cNvSpPr/>
          <p:nvPr/>
        </p:nvSpPr>
        <p:spPr>
          <a:xfrm rot="-5400000">
            <a:off x="7686816" y="2860079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" name="Google Shape;639;p40"/>
          <p:cNvSpPr/>
          <p:nvPr/>
        </p:nvSpPr>
        <p:spPr>
          <a:xfrm rot="-5400000">
            <a:off x="7507421" y="2860066"/>
            <a:ext cx="89400" cy="894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0" name="Google Shape;640;p40"/>
          <p:cNvSpPr/>
          <p:nvPr/>
        </p:nvSpPr>
        <p:spPr>
          <a:xfrm rot="-5400000">
            <a:off x="7686816" y="2860066"/>
            <a:ext cx="89400" cy="894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" name="Google Shape;641;p40"/>
          <p:cNvSpPr txBox="1"/>
          <p:nvPr>
            <p:ph type="ctrTitle"/>
          </p:nvPr>
        </p:nvSpPr>
        <p:spPr>
          <a:xfrm>
            <a:off x="1434525" y="3024441"/>
            <a:ext cx="2463300" cy="14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HOBBIES</a:t>
            </a:r>
            <a:endParaRPr sz="1000">
              <a:latin typeface="Roboto Slab Light"/>
              <a:ea typeface="Roboto Slab Light"/>
              <a:cs typeface="Roboto Slab Light"/>
              <a:sym typeface="Roboto Slab Light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645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6" name="Google Shape;646;p41"/>
          <p:cNvPicPr preferRelativeResize="0"/>
          <p:nvPr/>
        </p:nvPicPr>
        <p:blipFill rotWithShape="1">
          <a:blip r:embed="rId3">
            <a:alphaModFix/>
          </a:blip>
          <a:srcRect b="58884" l="13058" r="0" t="14965"/>
          <a:stretch/>
        </p:blipFill>
        <p:spPr>
          <a:xfrm>
            <a:off x="2274575" y="3981301"/>
            <a:ext cx="6869420" cy="1162198"/>
          </a:xfrm>
          <a:prstGeom prst="rect">
            <a:avLst/>
          </a:prstGeom>
          <a:noFill/>
          <a:ln>
            <a:noFill/>
          </a:ln>
        </p:spPr>
      </p:pic>
      <p:sp>
        <p:nvSpPr>
          <p:cNvPr id="647" name="Google Shape;647;p41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ANALYZING THE COMPETITION</a:t>
            </a:r>
            <a:endParaRPr/>
          </a:p>
        </p:txBody>
      </p:sp>
      <p:sp>
        <p:nvSpPr>
          <p:cNvPr id="648" name="Google Shape;648;p41"/>
          <p:cNvSpPr/>
          <p:nvPr/>
        </p:nvSpPr>
        <p:spPr>
          <a:xfrm rot="-5400000">
            <a:off x="6763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9" name="Google Shape;649;p41"/>
          <p:cNvSpPr/>
          <p:nvPr/>
        </p:nvSpPr>
        <p:spPr>
          <a:xfrm rot="-5400000">
            <a:off x="1849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" name="Google Shape;650;p41"/>
          <p:cNvSpPr/>
          <p:nvPr/>
        </p:nvSpPr>
        <p:spPr>
          <a:xfrm rot="-5400000">
            <a:off x="3487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" name="Google Shape;651;p41"/>
          <p:cNvSpPr/>
          <p:nvPr/>
        </p:nvSpPr>
        <p:spPr>
          <a:xfrm rot="-5400000">
            <a:off x="5125733" y="1706754"/>
            <a:ext cx="609900" cy="6099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" name="Google Shape;652;p41"/>
          <p:cNvSpPr txBox="1"/>
          <p:nvPr>
            <p:ph idx="2" type="subTitle"/>
          </p:nvPr>
        </p:nvSpPr>
        <p:spPr>
          <a:xfrm>
            <a:off x="1366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653" name="Google Shape;653;p41"/>
          <p:cNvSpPr txBox="1"/>
          <p:nvPr>
            <p:ph idx="3" type="subTitle"/>
          </p:nvPr>
        </p:nvSpPr>
        <p:spPr>
          <a:xfrm>
            <a:off x="3079825" y="2664990"/>
            <a:ext cx="1425600" cy="79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name, but it’s too hot</a:t>
            </a:r>
            <a:endParaRPr/>
          </a:p>
        </p:txBody>
      </p:sp>
      <p:sp>
        <p:nvSpPr>
          <p:cNvPr id="654" name="Google Shape;654;p41"/>
          <p:cNvSpPr txBox="1"/>
          <p:nvPr>
            <p:ph idx="4" type="subTitle"/>
          </p:nvPr>
        </p:nvSpPr>
        <p:spPr>
          <a:xfrm>
            <a:off x="3004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655" name="Google Shape;655;p41"/>
          <p:cNvSpPr txBox="1"/>
          <p:nvPr>
            <p:ph idx="5" type="subTitle"/>
          </p:nvPr>
        </p:nvSpPr>
        <p:spPr>
          <a:xfrm>
            <a:off x="4642125" y="2664990"/>
            <a:ext cx="1577100" cy="79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656" name="Google Shape;656;p41"/>
          <p:cNvSpPr txBox="1"/>
          <p:nvPr>
            <p:ph idx="6" type="subTitle"/>
          </p:nvPr>
        </p:nvSpPr>
        <p:spPr>
          <a:xfrm>
            <a:off x="4642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657" name="Google Shape;657;p41"/>
          <p:cNvSpPr txBox="1"/>
          <p:nvPr>
            <p:ph idx="7" type="subTitle"/>
          </p:nvPr>
        </p:nvSpPr>
        <p:spPr>
          <a:xfrm>
            <a:off x="6326650" y="2664990"/>
            <a:ext cx="1484100" cy="79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  <p:sp>
        <p:nvSpPr>
          <p:cNvPr id="658" name="Google Shape;658;p41"/>
          <p:cNvSpPr txBox="1"/>
          <p:nvPr>
            <p:ph idx="8" type="subTitle"/>
          </p:nvPr>
        </p:nvSpPr>
        <p:spPr>
          <a:xfrm>
            <a:off x="6280125" y="2373725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</a:t>
            </a:r>
            <a:endParaRPr/>
          </a:p>
        </p:txBody>
      </p:sp>
      <p:grpSp>
        <p:nvGrpSpPr>
          <p:cNvPr id="659" name="Google Shape;659;p41"/>
          <p:cNvGrpSpPr/>
          <p:nvPr/>
        </p:nvGrpSpPr>
        <p:grpSpPr>
          <a:xfrm>
            <a:off x="6902183" y="1846245"/>
            <a:ext cx="331103" cy="330897"/>
            <a:chOff x="1190625" y="238125"/>
            <a:chExt cx="5222450" cy="5219200"/>
          </a:xfrm>
        </p:grpSpPr>
        <p:sp>
          <p:nvSpPr>
            <p:cNvPr id="660" name="Google Shape;660;p41"/>
            <p:cNvSpPr/>
            <p:nvPr/>
          </p:nvSpPr>
          <p:spPr>
            <a:xfrm>
              <a:off x="1598350" y="1268075"/>
              <a:ext cx="203900" cy="2344575"/>
            </a:xfrm>
            <a:custGeom>
              <a:rect b="b" l="l" r="r" t="t"/>
              <a:pathLst>
                <a:path extrusionOk="0" h="93783" w="8156">
                  <a:moveTo>
                    <a:pt x="4078" y="1"/>
                  </a:moveTo>
                  <a:cubicBezTo>
                    <a:pt x="1828" y="1"/>
                    <a:pt x="1" y="1795"/>
                    <a:pt x="1" y="4078"/>
                  </a:cubicBezTo>
                  <a:lnTo>
                    <a:pt x="1" y="89706"/>
                  </a:lnTo>
                  <a:cubicBezTo>
                    <a:pt x="1" y="91924"/>
                    <a:pt x="1828" y="93783"/>
                    <a:pt x="4078" y="93783"/>
                  </a:cubicBezTo>
                  <a:cubicBezTo>
                    <a:pt x="6329" y="93783"/>
                    <a:pt x="8156" y="91924"/>
                    <a:pt x="8156" y="89706"/>
                  </a:cubicBezTo>
                  <a:lnTo>
                    <a:pt x="8156" y="4078"/>
                  </a:lnTo>
                  <a:cubicBezTo>
                    <a:pt x="8156" y="1795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1"/>
            <p:cNvSpPr/>
            <p:nvPr/>
          </p:nvSpPr>
          <p:spPr>
            <a:xfrm>
              <a:off x="2006100" y="2960250"/>
              <a:ext cx="203900" cy="652400"/>
            </a:xfrm>
            <a:custGeom>
              <a:rect b="b" l="l" r="r" t="t"/>
              <a:pathLst>
                <a:path extrusionOk="0" h="26096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lnTo>
                    <a:pt x="1" y="22019"/>
                  </a:lnTo>
                  <a:cubicBezTo>
                    <a:pt x="1" y="24237"/>
                    <a:pt x="1828" y="26096"/>
                    <a:pt x="4078" y="26096"/>
                  </a:cubicBezTo>
                  <a:cubicBezTo>
                    <a:pt x="6329" y="26096"/>
                    <a:pt x="8156" y="24237"/>
                    <a:pt x="8156" y="22019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1"/>
            <p:cNvSpPr/>
            <p:nvPr/>
          </p:nvSpPr>
          <p:spPr>
            <a:xfrm>
              <a:off x="2006100" y="1696225"/>
              <a:ext cx="203900" cy="652425"/>
            </a:xfrm>
            <a:custGeom>
              <a:rect b="b" l="l" r="r" t="t"/>
              <a:pathLst>
                <a:path extrusionOk="0" h="26097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lnTo>
                    <a:pt x="1" y="22019"/>
                  </a:lnTo>
                  <a:cubicBezTo>
                    <a:pt x="1" y="24237"/>
                    <a:pt x="1828" y="26096"/>
                    <a:pt x="4078" y="26096"/>
                  </a:cubicBezTo>
                  <a:cubicBezTo>
                    <a:pt x="6329" y="26096"/>
                    <a:pt x="8156" y="24237"/>
                    <a:pt x="8156" y="22019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41"/>
            <p:cNvSpPr/>
            <p:nvPr/>
          </p:nvSpPr>
          <p:spPr>
            <a:xfrm>
              <a:off x="2006100" y="25525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296"/>
                    <a:pt x="1828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41"/>
            <p:cNvSpPr/>
            <p:nvPr/>
          </p:nvSpPr>
          <p:spPr>
            <a:xfrm>
              <a:off x="2006100" y="12884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794"/>
                    <a:pt x="1" y="4078"/>
                  </a:cubicBezTo>
                  <a:cubicBezTo>
                    <a:pt x="1" y="6296"/>
                    <a:pt x="1828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41"/>
            <p:cNvSpPr/>
            <p:nvPr/>
          </p:nvSpPr>
          <p:spPr>
            <a:xfrm>
              <a:off x="1598350" y="4437925"/>
              <a:ext cx="611650" cy="611650"/>
            </a:xfrm>
            <a:custGeom>
              <a:rect b="b" l="l" r="r" t="t"/>
              <a:pathLst>
                <a:path extrusionOk="0" h="24466" w="24466">
                  <a:moveTo>
                    <a:pt x="12233" y="8155"/>
                  </a:moveTo>
                  <a:cubicBezTo>
                    <a:pt x="14484" y="8155"/>
                    <a:pt x="16311" y="9982"/>
                    <a:pt x="16311" y="12233"/>
                  </a:cubicBezTo>
                  <a:cubicBezTo>
                    <a:pt x="16311" y="14484"/>
                    <a:pt x="14484" y="16310"/>
                    <a:pt x="12233" y="16310"/>
                  </a:cubicBezTo>
                  <a:cubicBezTo>
                    <a:pt x="9983" y="16310"/>
                    <a:pt x="8156" y="14484"/>
                    <a:pt x="8156" y="12233"/>
                  </a:cubicBezTo>
                  <a:cubicBezTo>
                    <a:pt x="8156" y="9982"/>
                    <a:pt x="9983" y="8155"/>
                    <a:pt x="12233" y="8155"/>
                  </a:cubicBezTo>
                  <a:close/>
                  <a:moveTo>
                    <a:pt x="12233" y="0"/>
                  </a:moveTo>
                  <a:cubicBezTo>
                    <a:pt x="5481" y="0"/>
                    <a:pt x="1" y="5480"/>
                    <a:pt x="1" y="12233"/>
                  </a:cubicBezTo>
                  <a:cubicBezTo>
                    <a:pt x="1" y="18985"/>
                    <a:pt x="5481" y="24465"/>
                    <a:pt x="12233" y="24465"/>
                  </a:cubicBezTo>
                  <a:cubicBezTo>
                    <a:pt x="18986" y="24465"/>
                    <a:pt x="24466" y="18985"/>
                    <a:pt x="24466" y="12233"/>
                  </a:cubicBezTo>
                  <a:cubicBezTo>
                    <a:pt x="24466" y="5480"/>
                    <a:pt x="18986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41"/>
            <p:cNvSpPr/>
            <p:nvPr/>
          </p:nvSpPr>
          <p:spPr>
            <a:xfrm>
              <a:off x="2821600" y="2593275"/>
              <a:ext cx="203900" cy="1019375"/>
            </a:xfrm>
            <a:custGeom>
              <a:rect b="b" l="l" r="r" t="t"/>
              <a:pathLst>
                <a:path extrusionOk="0" h="40775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lnTo>
                    <a:pt x="1" y="36698"/>
                  </a:lnTo>
                  <a:cubicBezTo>
                    <a:pt x="1" y="38916"/>
                    <a:pt x="1827" y="40775"/>
                    <a:pt x="4078" y="40775"/>
                  </a:cubicBezTo>
                  <a:cubicBezTo>
                    <a:pt x="6329" y="40775"/>
                    <a:pt x="8156" y="38916"/>
                    <a:pt x="8156" y="36698"/>
                  </a:cubicBezTo>
                  <a:lnTo>
                    <a:pt x="8156" y="4078"/>
                  </a:ln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1"/>
            <p:cNvSpPr/>
            <p:nvPr/>
          </p:nvSpPr>
          <p:spPr>
            <a:xfrm>
              <a:off x="2821600" y="21855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296"/>
                    <a:pt x="1827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1"/>
            <p:cNvSpPr/>
            <p:nvPr/>
          </p:nvSpPr>
          <p:spPr>
            <a:xfrm>
              <a:off x="2821600" y="1268075"/>
              <a:ext cx="203900" cy="713600"/>
            </a:xfrm>
            <a:custGeom>
              <a:rect b="b" l="l" r="r" t="t"/>
              <a:pathLst>
                <a:path extrusionOk="0" h="28544" w="8156">
                  <a:moveTo>
                    <a:pt x="4078" y="1"/>
                  </a:moveTo>
                  <a:cubicBezTo>
                    <a:pt x="1827" y="1"/>
                    <a:pt x="1" y="1795"/>
                    <a:pt x="1" y="4078"/>
                  </a:cubicBezTo>
                  <a:lnTo>
                    <a:pt x="1" y="24466"/>
                  </a:lnTo>
                  <a:cubicBezTo>
                    <a:pt x="1" y="26684"/>
                    <a:pt x="1827" y="28543"/>
                    <a:pt x="4078" y="28543"/>
                  </a:cubicBezTo>
                  <a:cubicBezTo>
                    <a:pt x="6329" y="28543"/>
                    <a:pt x="8156" y="26684"/>
                    <a:pt x="8156" y="24466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1"/>
            <p:cNvSpPr/>
            <p:nvPr/>
          </p:nvSpPr>
          <p:spPr>
            <a:xfrm>
              <a:off x="3229350" y="1268075"/>
              <a:ext cx="203900" cy="1936850"/>
            </a:xfrm>
            <a:custGeom>
              <a:rect b="b" l="l" r="r" t="t"/>
              <a:pathLst>
                <a:path extrusionOk="0" h="77474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73396"/>
                  </a:lnTo>
                  <a:cubicBezTo>
                    <a:pt x="1" y="75614"/>
                    <a:pt x="1827" y="77473"/>
                    <a:pt x="4078" y="77473"/>
                  </a:cubicBezTo>
                  <a:cubicBezTo>
                    <a:pt x="6329" y="77473"/>
                    <a:pt x="8156" y="75614"/>
                    <a:pt x="8156" y="73396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1"/>
            <p:cNvSpPr/>
            <p:nvPr/>
          </p:nvSpPr>
          <p:spPr>
            <a:xfrm>
              <a:off x="3229350" y="3408775"/>
              <a:ext cx="203900" cy="203875"/>
            </a:xfrm>
            <a:custGeom>
              <a:rect b="b" l="l" r="r" t="t"/>
              <a:pathLst>
                <a:path extrusionOk="0" h="8155" w="8156">
                  <a:moveTo>
                    <a:pt x="4078" y="0"/>
                  </a:moveTo>
                  <a:cubicBezTo>
                    <a:pt x="1827" y="0"/>
                    <a:pt x="1" y="1794"/>
                    <a:pt x="1" y="4078"/>
                  </a:cubicBezTo>
                  <a:cubicBezTo>
                    <a:pt x="1" y="6296"/>
                    <a:pt x="1827" y="8155"/>
                    <a:pt x="4078" y="8155"/>
                  </a:cubicBezTo>
                  <a:cubicBezTo>
                    <a:pt x="6329" y="8155"/>
                    <a:pt x="8156" y="6296"/>
                    <a:pt x="8156" y="4078"/>
                  </a:cubicBezTo>
                  <a:cubicBezTo>
                    <a:pt x="8156" y="1794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1"/>
            <p:cNvSpPr/>
            <p:nvPr/>
          </p:nvSpPr>
          <p:spPr>
            <a:xfrm>
              <a:off x="2821600" y="4437925"/>
              <a:ext cx="611650" cy="611650"/>
            </a:xfrm>
            <a:custGeom>
              <a:rect b="b" l="l" r="r" t="t"/>
              <a:pathLst>
                <a:path extrusionOk="0" h="24466" w="24466">
                  <a:moveTo>
                    <a:pt x="12233" y="8155"/>
                  </a:moveTo>
                  <a:cubicBezTo>
                    <a:pt x="14484" y="8155"/>
                    <a:pt x="16311" y="9982"/>
                    <a:pt x="16311" y="12233"/>
                  </a:cubicBezTo>
                  <a:cubicBezTo>
                    <a:pt x="16311" y="14484"/>
                    <a:pt x="14484" y="16310"/>
                    <a:pt x="12233" y="16310"/>
                  </a:cubicBezTo>
                  <a:cubicBezTo>
                    <a:pt x="9982" y="16310"/>
                    <a:pt x="8156" y="14484"/>
                    <a:pt x="8156" y="12233"/>
                  </a:cubicBezTo>
                  <a:cubicBezTo>
                    <a:pt x="8156" y="9982"/>
                    <a:pt x="9982" y="8155"/>
                    <a:pt x="12233" y="8155"/>
                  </a:cubicBezTo>
                  <a:close/>
                  <a:moveTo>
                    <a:pt x="12233" y="0"/>
                  </a:moveTo>
                  <a:cubicBezTo>
                    <a:pt x="5481" y="0"/>
                    <a:pt x="1" y="5480"/>
                    <a:pt x="1" y="12233"/>
                  </a:cubicBezTo>
                  <a:cubicBezTo>
                    <a:pt x="1" y="18985"/>
                    <a:pt x="5481" y="24465"/>
                    <a:pt x="12233" y="24465"/>
                  </a:cubicBezTo>
                  <a:cubicBezTo>
                    <a:pt x="18985" y="24465"/>
                    <a:pt x="24466" y="18985"/>
                    <a:pt x="24466" y="12233"/>
                  </a:cubicBezTo>
                  <a:cubicBezTo>
                    <a:pt x="24466" y="5480"/>
                    <a:pt x="18985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1"/>
            <p:cNvSpPr/>
            <p:nvPr/>
          </p:nvSpPr>
          <p:spPr>
            <a:xfrm>
              <a:off x="1190625" y="238125"/>
              <a:ext cx="5222450" cy="5219200"/>
            </a:xfrm>
            <a:custGeom>
              <a:rect b="b" l="l" r="r" t="t"/>
              <a:pathLst>
                <a:path extrusionOk="0" h="208768" w="208898">
                  <a:moveTo>
                    <a:pt x="48930" y="8155"/>
                  </a:moveTo>
                  <a:lnTo>
                    <a:pt x="48930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97860" y="8155"/>
                  </a:moveTo>
                  <a:lnTo>
                    <a:pt x="97860" y="16310"/>
                  </a:lnTo>
                  <a:lnTo>
                    <a:pt x="57085" y="16310"/>
                  </a:lnTo>
                  <a:lnTo>
                    <a:pt x="57085" y="8155"/>
                  </a:lnTo>
                  <a:close/>
                  <a:moveTo>
                    <a:pt x="145582" y="10569"/>
                  </a:moveTo>
                  <a:lnTo>
                    <a:pt x="147996" y="18365"/>
                  </a:lnTo>
                  <a:lnTo>
                    <a:pt x="109016" y="30336"/>
                  </a:lnTo>
                  <a:lnTo>
                    <a:pt x="106602" y="22540"/>
                  </a:lnTo>
                  <a:lnTo>
                    <a:pt x="145582" y="10569"/>
                  </a:lnTo>
                  <a:close/>
                  <a:moveTo>
                    <a:pt x="48930" y="24465"/>
                  </a:moveTo>
                  <a:lnTo>
                    <a:pt x="48930" y="151682"/>
                  </a:lnTo>
                  <a:lnTo>
                    <a:pt x="8155" y="151682"/>
                  </a:lnTo>
                  <a:lnTo>
                    <a:pt x="8155" y="24465"/>
                  </a:lnTo>
                  <a:close/>
                  <a:moveTo>
                    <a:pt x="97860" y="24465"/>
                  </a:moveTo>
                  <a:lnTo>
                    <a:pt x="97860" y="151682"/>
                  </a:lnTo>
                  <a:lnTo>
                    <a:pt x="57085" y="151682"/>
                  </a:lnTo>
                  <a:lnTo>
                    <a:pt x="57085" y="24465"/>
                  </a:lnTo>
                  <a:close/>
                  <a:moveTo>
                    <a:pt x="150378" y="26161"/>
                  </a:moveTo>
                  <a:lnTo>
                    <a:pt x="185248" y="140853"/>
                  </a:lnTo>
                  <a:lnTo>
                    <a:pt x="184433" y="141081"/>
                  </a:lnTo>
                  <a:lnTo>
                    <a:pt x="146267" y="152824"/>
                  </a:lnTo>
                  <a:lnTo>
                    <a:pt x="111397" y="38133"/>
                  </a:lnTo>
                  <a:lnTo>
                    <a:pt x="150378" y="26161"/>
                  </a:lnTo>
                  <a:close/>
                  <a:moveTo>
                    <a:pt x="187629" y="148649"/>
                  </a:moveTo>
                  <a:lnTo>
                    <a:pt x="199601" y="187629"/>
                  </a:lnTo>
                  <a:lnTo>
                    <a:pt x="160620" y="199601"/>
                  </a:lnTo>
                  <a:lnTo>
                    <a:pt x="148649" y="160620"/>
                  </a:lnTo>
                  <a:lnTo>
                    <a:pt x="187629" y="148649"/>
                  </a:lnTo>
                  <a:close/>
                  <a:moveTo>
                    <a:pt x="48930" y="159837"/>
                  </a:moveTo>
                  <a:lnTo>
                    <a:pt x="48930" y="200612"/>
                  </a:lnTo>
                  <a:lnTo>
                    <a:pt x="8155" y="200612"/>
                  </a:lnTo>
                  <a:lnTo>
                    <a:pt x="8155" y="159837"/>
                  </a:lnTo>
                  <a:close/>
                  <a:moveTo>
                    <a:pt x="97860" y="159837"/>
                  </a:moveTo>
                  <a:lnTo>
                    <a:pt x="97860" y="200612"/>
                  </a:lnTo>
                  <a:lnTo>
                    <a:pt x="57085" y="200612"/>
                  </a:lnTo>
                  <a:lnTo>
                    <a:pt x="57085" y="159837"/>
                  </a:lnTo>
                  <a:close/>
                  <a:moveTo>
                    <a:pt x="4077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7" y="208767"/>
                  </a:cubicBezTo>
                  <a:lnTo>
                    <a:pt x="101937" y="208767"/>
                  </a:lnTo>
                  <a:cubicBezTo>
                    <a:pt x="104188" y="208767"/>
                    <a:pt x="106015" y="206940"/>
                    <a:pt x="106015" y="204690"/>
                  </a:cubicBezTo>
                  <a:lnTo>
                    <a:pt x="106015" y="48473"/>
                  </a:lnTo>
                  <a:lnTo>
                    <a:pt x="139646" y="159087"/>
                  </a:lnTo>
                  <a:cubicBezTo>
                    <a:pt x="139646" y="159120"/>
                    <a:pt x="154031" y="205897"/>
                    <a:pt x="154031" y="205897"/>
                  </a:cubicBezTo>
                  <a:cubicBezTo>
                    <a:pt x="154553" y="207625"/>
                    <a:pt x="156184" y="208767"/>
                    <a:pt x="157913" y="208767"/>
                  </a:cubicBezTo>
                  <a:cubicBezTo>
                    <a:pt x="158304" y="208767"/>
                    <a:pt x="158728" y="208702"/>
                    <a:pt x="159120" y="208571"/>
                  </a:cubicBezTo>
                  <a:lnTo>
                    <a:pt x="205897" y="194219"/>
                  </a:lnTo>
                  <a:cubicBezTo>
                    <a:pt x="206908" y="193892"/>
                    <a:pt x="207789" y="193175"/>
                    <a:pt x="208278" y="192229"/>
                  </a:cubicBezTo>
                  <a:cubicBezTo>
                    <a:pt x="208800" y="191283"/>
                    <a:pt x="208898" y="190141"/>
                    <a:pt x="208571" y="189130"/>
                  </a:cubicBezTo>
                  <a:lnTo>
                    <a:pt x="194219" y="142353"/>
                  </a:lnTo>
                  <a:lnTo>
                    <a:pt x="156999" y="19865"/>
                  </a:lnTo>
                  <a:lnTo>
                    <a:pt x="156967" y="19865"/>
                  </a:lnTo>
                  <a:lnTo>
                    <a:pt x="152172" y="4273"/>
                  </a:lnTo>
                  <a:cubicBezTo>
                    <a:pt x="151639" y="2516"/>
                    <a:pt x="150020" y="1389"/>
                    <a:pt x="148272" y="1389"/>
                  </a:cubicBezTo>
                  <a:cubicBezTo>
                    <a:pt x="147878" y="1389"/>
                    <a:pt x="147479" y="1446"/>
                    <a:pt x="147083" y="1566"/>
                  </a:cubicBezTo>
                  <a:lnTo>
                    <a:pt x="106015" y="14190"/>
                  </a:lnTo>
                  <a:lnTo>
                    <a:pt x="106015" y="4077"/>
                  </a:lnTo>
                  <a:cubicBezTo>
                    <a:pt x="106015" y="1827"/>
                    <a:pt x="104188" y="0"/>
                    <a:pt x="1019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1"/>
            <p:cNvSpPr/>
            <p:nvPr/>
          </p:nvSpPr>
          <p:spPr>
            <a:xfrm>
              <a:off x="4367775" y="1728200"/>
              <a:ext cx="722575" cy="1840425"/>
            </a:xfrm>
            <a:custGeom>
              <a:rect b="b" l="l" r="r" t="t"/>
              <a:pathLst>
                <a:path extrusionOk="0" h="73617" w="28903">
                  <a:moveTo>
                    <a:pt x="4568" y="1"/>
                  </a:moveTo>
                  <a:cubicBezTo>
                    <a:pt x="4160" y="1"/>
                    <a:pt x="3752" y="62"/>
                    <a:pt x="3361" y="189"/>
                  </a:cubicBezTo>
                  <a:cubicBezTo>
                    <a:pt x="1208" y="842"/>
                    <a:pt x="1" y="3125"/>
                    <a:pt x="653" y="5278"/>
                  </a:cubicBezTo>
                  <a:lnTo>
                    <a:pt x="20780" y="70746"/>
                  </a:lnTo>
                  <a:cubicBezTo>
                    <a:pt x="21041" y="71594"/>
                    <a:pt x="21563" y="72344"/>
                    <a:pt x="22280" y="72866"/>
                  </a:cubicBezTo>
                  <a:cubicBezTo>
                    <a:pt x="22965" y="73356"/>
                    <a:pt x="23813" y="73617"/>
                    <a:pt x="24694" y="73617"/>
                  </a:cubicBezTo>
                  <a:cubicBezTo>
                    <a:pt x="25086" y="73617"/>
                    <a:pt x="25477" y="73584"/>
                    <a:pt x="25869" y="73453"/>
                  </a:cubicBezTo>
                  <a:cubicBezTo>
                    <a:pt x="26912" y="73127"/>
                    <a:pt x="27793" y="72410"/>
                    <a:pt x="28282" y="71464"/>
                  </a:cubicBezTo>
                  <a:cubicBezTo>
                    <a:pt x="28804" y="70485"/>
                    <a:pt x="28902" y="69409"/>
                    <a:pt x="28576" y="68365"/>
                  </a:cubicBezTo>
                  <a:lnTo>
                    <a:pt x="8450" y="2864"/>
                  </a:lnTo>
                  <a:cubicBezTo>
                    <a:pt x="8189" y="2016"/>
                    <a:pt x="7667" y="1298"/>
                    <a:pt x="6949" y="776"/>
                  </a:cubicBezTo>
                  <a:cubicBezTo>
                    <a:pt x="6266" y="269"/>
                    <a:pt x="5418" y="1"/>
                    <a:pt x="456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41"/>
            <p:cNvSpPr/>
            <p:nvPr/>
          </p:nvSpPr>
          <p:spPr>
            <a:xfrm>
              <a:off x="4634450" y="1209025"/>
              <a:ext cx="853850" cy="2240550"/>
            </a:xfrm>
            <a:custGeom>
              <a:rect b="b" l="l" r="r" t="t"/>
              <a:pathLst>
                <a:path extrusionOk="0" h="89622" w="34154">
                  <a:moveTo>
                    <a:pt x="4550" y="0"/>
                  </a:moveTo>
                  <a:cubicBezTo>
                    <a:pt x="4156" y="0"/>
                    <a:pt x="3756" y="57"/>
                    <a:pt x="3361" y="177"/>
                  </a:cubicBezTo>
                  <a:cubicBezTo>
                    <a:pt x="1208" y="830"/>
                    <a:pt x="1" y="3113"/>
                    <a:pt x="686" y="5266"/>
                  </a:cubicBezTo>
                  <a:lnTo>
                    <a:pt x="25705" y="86718"/>
                  </a:lnTo>
                  <a:cubicBezTo>
                    <a:pt x="26260" y="88479"/>
                    <a:pt x="27858" y="89621"/>
                    <a:pt x="29620" y="89621"/>
                  </a:cubicBezTo>
                  <a:cubicBezTo>
                    <a:pt x="30011" y="89621"/>
                    <a:pt x="30402" y="89556"/>
                    <a:pt x="30794" y="89425"/>
                  </a:cubicBezTo>
                  <a:cubicBezTo>
                    <a:pt x="32947" y="88773"/>
                    <a:pt x="34154" y="86490"/>
                    <a:pt x="33501" y="84337"/>
                  </a:cubicBezTo>
                  <a:lnTo>
                    <a:pt x="8482" y="2885"/>
                  </a:lnTo>
                  <a:cubicBezTo>
                    <a:pt x="7923" y="1127"/>
                    <a:pt x="6299" y="0"/>
                    <a:pt x="455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1"/>
            <p:cNvSpPr/>
            <p:nvPr/>
          </p:nvSpPr>
          <p:spPr>
            <a:xfrm>
              <a:off x="5202050" y="4284925"/>
              <a:ext cx="683400" cy="612150"/>
            </a:xfrm>
            <a:custGeom>
              <a:rect b="b" l="l" r="r" t="t"/>
              <a:pathLst>
                <a:path extrusionOk="0" h="24486" w="27336">
                  <a:moveTo>
                    <a:pt x="13596" y="8171"/>
                  </a:moveTo>
                  <a:cubicBezTo>
                    <a:pt x="15307" y="8171"/>
                    <a:pt x="17016" y="9260"/>
                    <a:pt x="17550" y="11046"/>
                  </a:cubicBezTo>
                  <a:cubicBezTo>
                    <a:pt x="18202" y="13199"/>
                    <a:pt x="16995" y="15482"/>
                    <a:pt x="14842" y="16135"/>
                  </a:cubicBezTo>
                  <a:cubicBezTo>
                    <a:pt x="14469" y="16251"/>
                    <a:pt x="14088" y="16306"/>
                    <a:pt x="13709" y="16306"/>
                  </a:cubicBezTo>
                  <a:cubicBezTo>
                    <a:pt x="11969" y="16306"/>
                    <a:pt x="10289" y="15142"/>
                    <a:pt x="9753" y="13427"/>
                  </a:cubicBezTo>
                  <a:cubicBezTo>
                    <a:pt x="9101" y="11307"/>
                    <a:pt x="10308" y="9023"/>
                    <a:pt x="12461" y="8338"/>
                  </a:cubicBezTo>
                  <a:cubicBezTo>
                    <a:pt x="12830" y="8225"/>
                    <a:pt x="13213" y="8171"/>
                    <a:pt x="13596" y="8171"/>
                  </a:cubicBezTo>
                  <a:close/>
                  <a:moveTo>
                    <a:pt x="13689" y="1"/>
                  </a:moveTo>
                  <a:cubicBezTo>
                    <a:pt x="12478" y="1"/>
                    <a:pt x="11262" y="181"/>
                    <a:pt x="10080" y="542"/>
                  </a:cubicBezTo>
                  <a:cubicBezTo>
                    <a:pt x="3621" y="2532"/>
                    <a:pt x="0" y="9382"/>
                    <a:pt x="1957" y="15841"/>
                  </a:cubicBezTo>
                  <a:cubicBezTo>
                    <a:pt x="2936" y="18973"/>
                    <a:pt x="5056" y="21517"/>
                    <a:pt x="7927" y="23050"/>
                  </a:cubicBezTo>
                  <a:cubicBezTo>
                    <a:pt x="9721" y="23996"/>
                    <a:pt x="11678" y="24485"/>
                    <a:pt x="13635" y="24485"/>
                  </a:cubicBezTo>
                  <a:cubicBezTo>
                    <a:pt x="14842" y="24485"/>
                    <a:pt x="16082" y="24290"/>
                    <a:pt x="17256" y="23931"/>
                  </a:cubicBezTo>
                  <a:cubicBezTo>
                    <a:pt x="23715" y="21941"/>
                    <a:pt x="27336" y="15091"/>
                    <a:pt x="25346" y="8665"/>
                  </a:cubicBezTo>
                  <a:cubicBezTo>
                    <a:pt x="24400" y="5533"/>
                    <a:pt x="22279" y="2956"/>
                    <a:pt x="19376" y="1423"/>
                  </a:cubicBezTo>
                  <a:cubicBezTo>
                    <a:pt x="17601" y="475"/>
                    <a:pt x="15651" y="1"/>
                    <a:pt x="136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1"/>
            <p:cNvSpPr/>
            <p:nvPr/>
          </p:nvSpPr>
          <p:spPr>
            <a:xfrm>
              <a:off x="4259325" y="13390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7" name="Google Shape;677;p41"/>
          <p:cNvSpPr/>
          <p:nvPr/>
        </p:nvSpPr>
        <p:spPr>
          <a:xfrm>
            <a:off x="1989239" y="1856718"/>
            <a:ext cx="330856" cy="309958"/>
          </a:xfrm>
          <a:custGeom>
            <a:rect b="b" l="l" r="r" t="t"/>
            <a:pathLst>
              <a:path extrusionOk="0" h="195557" w="208742">
                <a:moveTo>
                  <a:pt x="76590" y="36642"/>
                </a:moveTo>
                <a:lnTo>
                  <a:pt x="76590" y="42818"/>
                </a:lnTo>
                <a:lnTo>
                  <a:pt x="58062" y="42818"/>
                </a:lnTo>
                <a:lnTo>
                  <a:pt x="58062" y="36642"/>
                </a:lnTo>
                <a:close/>
                <a:moveTo>
                  <a:pt x="124971" y="6177"/>
                </a:moveTo>
                <a:cubicBezTo>
                  <a:pt x="135975" y="6177"/>
                  <a:pt x="144921" y="15123"/>
                  <a:pt x="144921" y="26127"/>
                </a:cubicBezTo>
                <a:lnTo>
                  <a:pt x="144921" y="30465"/>
                </a:lnTo>
                <a:lnTo>
                  <a:pt x="137936" y="30465"/>
                </a:lnTo>
                <a:lnTo>
                  <a:pt x="137936" y="26127"/>
                </a:lnTo>
                <a:cubicBezTo>
                  <a:pt x="137936" y="18995"/>
                  <a:pt x="132103" y="13162"/>
                  <a:pt x="124971" y="13162"/>
                </a:cubicBezTo>
                <a:lnTo>
                  <a:pt x="118108" y="13162"/>
                </a:lnTo>
                <a:cubicBezTo>
                  <a:pt x="116417" y="13162"/>
                  <a:pt x="115020" y="14559"/>
                  <a:pt x="115020" y="16250"/>
                </a:cubicBezTo>
                <a:cubicBezTo>
                  <a:pt x="115020" y="17966"/>
                  <a:pt x="116417" y="19338"/>
                  <a:pt x="118108" y="19338"/>
                </a:cubicBezTo>
                <a:lnTo>
                  <a:pt x="124971" y="19338"/>
                </a:lnTo>
                <a:cubicBezTo>
                  <a:pt x="128696" y="19338"/>
                  <a:pt x="131760" y="22402"/>
                  <a:pt x="131760" y="26127"/>
                </a:cubicBezTo>
                <a:lnTo>
                  <a:pt x="131760" y="30465"/>
                </a:lnTo>
                <a:lnTo>
                  <a:pt x="129088" y="30465"/>
                </a:lnTo>
                <a:cubicBezTo>
                  <a:pt x="127372" y="30465"/>
                  <a:pt x="126000" y="31838"/>
                  <a:pt x="126000" y="33553"/>
                </a:cubicBezTo>
                <a:lnTo>
                  <a:pt x="126000" y="42818"/>
                </a:lnTo>
                <a:lnTo>
                  <a:pt x="82766" y="42818"/>
                </a:lnTo>
                <a:lnTo>
                  <a:pt x="82766" y="33553"/>
                </a:lnTo>
                <a:cubicBezTo>
                  <a:pt x="82766" y="31838"/>
                  <a:pt x="81369" y="30465"/>
                  <a:pt x="79678" y="30465"/>
                </a:cubicBezTo>
                <a:lnTo>
                  <a:pt x="77007" y="30465"/>
                </a:lnTo>
                <a:lnTo>
                  <a:pt x="77007" y="26127"/>
                </a:lnTo>
                <a:cubicBezTo>
                  <a:pt x="77007" y="22402"/>
                  <a:pt x="80046" y="19338"/>
                  <a:pt x="83796" y="19338"/>
                </a:cubicBezTo>
                <a:lnTo>
                  <a:pt x="103746" y="19338"/>
                </a:lnTo>
                <a:cubicBezTo>
                  <a:pt x="105462" y="19338"/>
                  <a:pt x="106834" y="17966"/>
                  <a:pt x="106834" y="16250"/>
                </a:cubicBezTo>
                <a:cubicBezTo>
                  <a:pt x="106834" y="14559"/>
                  <a:pt x="105462" y="13162"/>
                  <a:pt x="103746" y="13162"/>
                </a:cubicBezTo>
                <a:lnTo>
                  <a:pt x="83796" y="13162"/>
                </a:lnTo>
                <a:cubicBezTo>
                  <a:pt x="76639" y="13162"/>
                  <a:pt x="70831" y="18995"/>
                  <a:pt x="70831" y="26127"/>
                </a:cubicBezTo>
                <a:lnTo>
                  <a:pt x="70831" y="30465"/>
                </a:lnTo>
                <a:lnTo>
                  <a:pt x="63821" y="30465"/>
                </a:lnTo>
                <a:lnTo>
                  <a:pt x="63821" y="26127"/>
                </a:lnTo>
                <a:cubicBezTo>
                  <a:pt x="63821" y="15123"/>
                  <a:pt x="72791" y="6177"/>
                  <a:pt x="83796" y="6177"/>
                </a:cubicBezTo>
                <a:close/>
                <a:moveTo>
                  <a:pt x="150705" y="36642"/>
                </a:moveTo>
                <a:lnTo>
                  <a:pt x="150705" y="42818"/>
                </a:lnTo>
                <a:lnTo>
                  <a:pt x="132176" y="42818"/>
                </a:lnTo>
                <a:lnTo>
                  <a:pt x="132176" y="36642"/>
                </a:lnTo>
                <a:close/>
                <a:moveTo>
                  <a:pt x="114456" y="122643"/>
                </a:moveTo>
                <a:lnTo>
                  <a:pt x="114456" y="134579"/>
                </a:lnTo>
                <a:lnTo>
                  <a:pt x="94286" y="134579"/>
                </a:lnTo>
                <a:lnTo>
                  <a:pt x="94286" y="122643"/>
                </a:lnTo>
                <a:close/>
                <a:moveTo>
                  <a:pt x="114456" y="140755"/>
                </a:moveTo>
                <a:lnTo>
                  <a:pt x="114456" y="152274"/>
                </a:lnTo>
                <a:lnTo>
                  <a:pt x="104383" y="155436"/>
                </a:lnTo>
                <a:lnTo>
                  <a:pt x="94286" y="152274"/>
                </a:lnTo>
                <a:lnTo>
                  <a:pt x="94286" y="140755"/>
                </a:lnTo>
                <a:close/>
                <a:moveTo>
                  <a:pt x="83796" y="1"/>
                </a:moveTo>
                <a:cubicBezTo>
                  <a:pt x="69385" y="1"/>
                  <a:pt x="57645" y="11716"/>
                  <a:pt x="57645" y="26127"/>
                </a:cubicBezTo>
                <a:lnTo>
                  <a:pt x="57645" y="30465"/>
                </a:lnTo>
                <a:lnTo>
                  <a:pt x="54974" y="30465"/>
                </a:lnTo>
                <a:cubicBezTo>
                  <a:pt x="53258" y="30465"/>
                  <a:pt x="51885" y="31838"/>
                  <a:pt x="51885" y="33553"/>
                </a:cubicBezTo>
                <a:lnTo>
                  <a:pt x="51885" y="42818"/>
                </a:lnTo>
                <a:lnTo>
                  <a:pt x="40097" y="42818"/>
                </a:lnTo>
                <a:cubicBezTo>
                  <a:pt x="38406" y="42818"/>
                  <a:pt x="37009" y="44190"/>
                  <a:pt x="37009" y="45906"/>
                </a:cubicBezTo>
                <a:cubicBezTo>
                  <a:pt x="37009" y="47597"/>
                  <a:pt x="38406" y="48994"/>
                  <a:pt x="40097" y="48994"/>
                </a:cubicBezTo>
                <a:lnTo>
                  <a:pt x="189184" y="48994"/>
                </a:lnTo>
                <a:cubicBezTo>
                  <a:pt x="196561" y="48994"/>
                  <a:pt x="202565" y="54999"/>
                  <a:pt x="202565" y="62376"/>
                </a:cubicBezTo>
                <a:lnTo>
                  <a:pt x="202565" y="89532"/>
                </a:lnTo>
                <a:cubicBezTo>
                  <a:pt x="202565" y="95928"/>
                  <a:pt x="198031" y="101443"/>
                  <a:pt x="191781" y="102668"/>
                </a:cubicBezTo>
                <a:lnTo>
                  <a:pt x="117275" y="116467"/>
                </a:lnTo>
                <a:lnTo>
                  <a:pt x="91492" y="116467"/>
                </a:lnTo>
                <a:lnTo>
                  <a:pt x="16985" y="102668"/>
                </a:lnTo>
                <a:cubicBezTo>
                  <a:pt x="10735" y="101443"/>
                  <a:pt x="6177" y="95928"/>
                  <a:pt x="6177" y="89532"/>
                </a:cubicBezTo>
                <a:lnTo>
                  <a:pt x="6177" y="62376"/>
                </a:lnTo>
                <a:cubicBezTo>
                  <a:pt x="6177" y="54999"/>
                  <a:pt x="12181" y="48994"/>
                  <a:pt x="19558" y="48994"/>
                </a:cubicBezTo>
                <a:lnTo>
                  <a:pt x="25759" y="48994"/>
                </a:lnTo>
                <a:cubicBezTo>
                  <a:pt x="27475" y="48994"/>
                  <a:pt x="28847" y="47597"/>
                  <a:pt x="28847" y="45906"/>
                </a:cubicBezTo>
                <a:cubicBezTo>
                  <a:pt x="28847" y="44190"/>
                  <a:pt x="27475" y="42818"/>
                  <a:pt x="25759" y="42818"/>
                </a:cubicBezTo>
                <a:lnTo>
                  <a:pt x="19558" y="42818"/>
                </a:lnTo>
                <a:cubicBezTo>
                  <a:pt x="8774" y="42818"/>
                  <a:pt x="0" y="51592"/>
                  <a:pt x="0" y="62376"/>
                </a:cubicBezTo>
                <a:lnTo>
                  <a:pt x="0" y="89532"/>
                </a:lnTo>
                <a:cubicBezTo>
                  <a:pt x="0" y="96026"/>
                  <a:pt x="3211" y="101884"/>
                  <a:pt x="8235" y="105462"/>
                </a:cubicBezTo>
                <a:lnTo>
                  <a:pt x="8235" y="175998"/>
                </a:lnTo>
                <a:cubicBezTo>
                  <a:pt x="8235" y="186782"/>
                  <a:pt x="17009" y="195556"/>
                  <a:pt x="27793" y="195556"/>
                </a:cubicBezTo>
                <a:lnTo>
                  <a:pt x="149038" y="195556"/>
                </a:lnTo>
                <a:cubicBezTo>
                  <a:pt x="150754" y="195556"/>
                  <a:pt x="152126" y="194159"/>
                  <a:pt x="152126" y="192468"/>
                </a:cubicBezTo>
                <a:cubicBezTo>
                  <a:pt x="152126" y="190753"/>
                  <a:pt x="150754" y="189380"/>
                  <a:pt x="149038" y="189380"/>
                </a:cubicBezTo>
                <a:lnTo>
                  <a:pt x="27793" y="189380"/>
                </a:lnTo>
                <a:cubicBezTo>
                  <a:pt x="20416" y="189380"/>
                  <a:pt x="14412" y="183376"/>
                  <a:pt x="14412" y="175998"/>
                </a:cubicBezTo>
                <a:lnTo>
                  <a:pt x="14412" y="108403"/>
                </a:lnTo>
                <a:cubicBezTo>
                  <a:pt x="14877" y="108526"/>
                  <a:pt x="15343" y="108648"/>
                  <a:pt x="15833" y="108746"/>
                </a:cubicBezTo>
                <a:lnTo>
                  <a:pt x="88109" y="122128"/>
                </a:lnTo>
                <a:lnTo>
                  <a:pt x="88109" y="154553"/>
                </a:lnTo>
                <a:cubicBezTo>
                  <a:pt x="88109" y="155901"/>
                  <a:pt x="88992" y="157102"/>
                  <a:pt x="90291" y="157494"/>
                </a:cubicBezTo>
                <a:lnTo>
                  <a:pt x="103452" y="161612"/>
                </a:lnTo>
                <a:cubicBezTo>
                  <a:pt x="103746" y="161710"/>
                  <a:pt x="104065" y="161759"/>
                  <a:pt x="104383" y="161759"/>
                </a:cubicBezTo>
                <a:cubicBezTo>
                  <a:pt x="104677" y="161759"/>
                  <a:pt x="104996" y="161710"/>
                  <a:pt x="105290" y="161612"/>
                </a:cubicBezTo>
                <a:lnTo>
                  <a:pt x="118476" y="157494"/>
                </a:lnTo>
                <a:cubicBezTo>
                  <a:pt x="119750" y="157102"/>
                  <a:pt x="120633" y="155901"/>
                  <a:pt x="120633" y="154553"/>
                </a:cubicBezTo>
                <a:lnTo>
                  <a:pt x="120633" y="122128"/>
                </a:lnTo>
                <a:lnTo>
                  <a:pt x="192958" y="108722"/>
                </a:lnTo>
                <a:cubicBezTo>
                  <a:pt x="193424" y="108648"/>
                  <a:pt x="193889" y="108526"/>
                  <a:pt x="194330" y="108403"/>
                </a:cubicBezTo>
                <a:lnTo>
                  <a:pt x="194330" y="175998"/>
                </a:lnTo>
                <a:cubicBezTo>
                  <a:pt x="194330" y="183376"/>
                  <a:pt x="188326" y="189380"/>
                  <a:pt x="180949" y="189380"/>
                </a:cubicBezTo>
                <a:lnTo>
                  <a:pt x="163498" y="189380"/>
                </a:lnTo>
                <a:cubicBezTo>
                  <a:pt x="161783" y="189380"/>
                  <a:pt x="160410" y="190753"/>
                  <a:pt x="160410" y="192468"/>
                </a:cubicBezTo>
                <a:cubicBezTo>
                  <a:pt x="160410" y="194159"/>
                  <a:pt x="161783" y="195556"/>
                  <a:pt x="163498" y="195556"/>
                </a:cubicBezTo>
                <a:lnTo>
                  <a:pt x="180949" y="195556"/>
                </a:lnTo>
                <a:cubicBezTo>
                  <a:pt x="191732" y="195556"/>
                  <a:pt x="200507" y="186782"/>
                  <a:pt x="200507" y="175998"/>
                </a:cubicBezTo>
                <a:lnTo>
                  <a:pt x="200507" y="105462"/>
                </a:lnTo>
                <a:cubicBezTo>
                  <a:pt x="205531" y="101884"/>
                  <a:pt x="208742" y="96026"/>
                  <a:pt x="208742" y="89532"/>
                </a:cubicBezTo>
                <a:lnTo>
                  <a:pt x="208742" y="62376"/>
                </a:lnTo>
                <a:cubicBezTo>
                  <a:pt x="208742" y="51592"/>
                  <a:pt x="199967" y="42818"/>
                  <a:pt x="189184" y="42818"/>
                </a:cubicBezTo>
                <a:lnTo>
                  <a:pt x="156856" y="42818"/>
                </a:lnTo>
                <a:lnTo>
                  <a:pt x="156856" y="33553"/>
                </a:lnTo>
                <a:cubicBezTo>
                  <a:pt x="156856" y="31838"/>
                  <a:pt x="155484" y="30465"/>
                  <a:pt x="153768" y="30465"/>
                </a:cubicBezTo>
                <a:lnTo>
                  <a:pt x="151097" y="30465"/>
                </a:lnTo>
                <a:lnTo>
                  <a:pt x="151097" y="26127"/>
                </a:lnTo>
                <a:cubicBezTo>
                  <a:pt x="151097" y="11716"/>
                  <a:pt x="139382" y="1"/>
                  <a:pt x="124971" y="1"/>
                </a:cubicBezTo>
                <a:close/>
              </a:path>
            </a:pathLst>
          </a:custGeom>
          <a:gradFill>
            <a:gsLst>
              <a:gs pos="0">
                <a:srgbClr val="645CA7"/>
              </a:gs>
              <a:gs pos="100000">
                <a:srgbClr val="D77EAD"/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" name="Google Shape;678;p41"/>
          <p:cNvGrpSpPr/>
          <p:nvPr/>
        </p:nvGrpSpPr>
        <p:grpSpPr>
          <a:xfrm>
            <a:off x="5385428" y="1846254"/>
            <a:ext cx="90480" cy="330897"/>
            <a:chOff x="3086650" y="238125"/>
            <a:chExt cx="1427125" cy="5219200"/>
          </a:xfrm>
        </p:grpSpPr>
        <p:sp>
          <p:nvSpPr>
            <p:cNvPr id="679" name="Google Shape;679;p41"/>
            <p:cNvSpPr/>
            <p:nvPr/>
          </p:nvSpPr>
          <p:spPr>
            <a:xfrm>
              <a:off x="3698275" y="6458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1"/>
            <p:cNvSpPr/>
            <p:nvPr/>
          </p:nvSpPr>
          <p:spPr>
            <a:xfrm>
              <a:off x="3086650" y="238125"/>
              <a:ext cx="1427125" cy="5219200"/>
            </a:xfrm>
            <a:custGeom>
              <a:rect b="b" l="l" r="r" t="t"/>
              <a:pathLst>
                <a:path extrusionOk="0" h="208768" w="57085">
                  <a:moveTo>
                    <a:pt x="36698" y="8155"/>
                  </a:moveTo>
                  <a:cubicBezTo>
                    <a:pt x="42015" y="8155"/>
                    <a:pt x="46549" y="11547"/>
                    <a:pt x="48245" y="16310"/>
                  </a:cubicBezTo>
                  <a:lnTo>
                    <a:pt x="44853" y="16310"/>
                  </a:lnTo>
                  <a:cubicBezTo>
                    <a:pt x="42602" y="16310"/>
                    <a:pt x="40775" y="18137"/>
                    <a:pt x="40775" y="20387"/>
                  </a:cubicBezTo>
                  <a:cubicBezTo>
                    <a:pt x="40775" y="22638"/>
                    <a:pt x="42602" y="24465"/>
                    <a:pt x="44853" y="24465"/>
                  </a:cubicBezTo>
                  <a:lnTo>
                    <a:pt x="48930" y="24465"/>
                  </a:lnTo>
                  <a:lnTo>
                    <a:pt x="48930" y="32620"/>
                  </a:lnTo>
                  <a:lnTo>
                    <a:pt x="8155" y="32620"/>
                  </a:lnTo>
                  <a:lnTo>
                    <a:pt x="8155" y="24465"/>
                  </a:lnTo>
                  <a:lnTo>
                    <a:pt x="12233" y="24465"/>
                  </a:lnTo>
                  <a:cubicBezTo>
                    <a:pt x="14483" y="24465"/>
                    <a:pt x="16310" y="22638"/>
                    <a:pt x="16310" y="20387"/>
                  </a:cubicBezTo>
                  <a:cubicBezTo>
                    <a:pt x="16310" y="18137"/>
                    <a:pt x="14483" y="16310"/>
                    <a:pt x="12233" y="16310"/>
                  </a:cubicBezTo>
                  <a:lnTo>
                    <a:pt x="8840" y="16310"/>
                  </a:lnTo>
                  <a:cubicBezTo>
                    <a:pt x="10536" y="11547"/>
                    <a:pt x="15071" y="8155"/>
                    <a:pt x="20388" y="8155"/>
                  </a:cubicBezTo>
                  <a:close/>
                  <a:moveTo>
                    <a:pt x="16310" y="40775"/>
                  </a:moveTo>
                  <a:lnTo>
                    <a:pt x="16310" y="128783"/>
                  </a:lnTo>
                  <a:lnTo>
                    <a:pt x="8155" y="132861"/>
                  </a:lnTo>
                  <a:lnTo>
                    <a:pt x="8155" y="40775"/>
                  </a:lnTo>
                  <a:close/>
                  <a:moveTo>
                    <a:pt x="48930" y="40775"/>
                  </a:moveTo>
                  <a:lnTo>
                    <a:pt x="48930" y="132861"/>
                  </a:lnTo>
                  <a:lnTo>
                    <a:pt x="40775" y="128783"/>
                  </a:lnTo>
                  <a:lnTo>
                    <a:pt x="40775" y="40775"/>
                  </a:lnTo>
                  <a:close/>
                  <a:moveTo>
                    <a:pt x="32620" y="40775"/>
                  </a:moveTo>
                  <a:lnTo>
                    <a:pt x="32620" y="129599"/>
                  </a:lnTo>
                  <a:lnTo>
                    <a:pt x="28543" y="133676"/>
                  </a:lnTo>
                  <a:lnTo>
                    <a:pt x="24465" y="129599"/>
                  </a:lnTo>
                  <a:lnTo>
                    <a:pt x="24465" y="40775"/>
                  </a:lnTo>
                  <a:close/>
                  <a:moveTo>
                    <a:pt x="37513" y="136253"/>
                  </a:moveTo>
                  <a:lnTo>
                    <a:pt x="47886" y="141440"/>
                  </a:lnTo>
                  <a:lnTo>
                    <a:pt x="37937" y="167992"/>
                  </a:lnTo>
                  <a:lnTo>
                    <a:pt x="19148" y="167992"/>
                  </a:lnTo>
                  <a:lnTo>
                    <a:pt x="9199" y="141440"/>
                  </a:lnTo>
                  <a:lnTo>
                    <a:pt x="19572" y="136253"/>
                  </a:lnTo>
                  <a:lnTo>
                    <a:pt x="25672" y="142320"/>
                  </a:lnTo>
                  <a:cubicBezTo>
                    <a:pt x="26455" y="143120"/>
                    <a:pt x="27499" y="143519"/>
                    <a:pt x="28543" y="143519"/>
                  </a:cubicBezTo>
                  <a:cubicBezTo>
                    <a:pt x="29586" y="143519"/>
                    <a:pt x="30630" y="143120"/>
                    <a:pt x="31413" y="142320"/>
                  </a:cubicBezTo>
                  <a:lnTo>
                    <a:pt x="37513" y="136253"/>
                  </a:lnTo>
                  <a:close/>
                  <a:moveTo>
                    <a:pt x="34903" y="176147"/>
                  </a:moveTo>
                  <a:lnTo>
                    <a:pt x="28543" y="193077"/>
                  </a:lnTo>
                  <a:lnTo>
                    <a:pt x="22182" y="176147"/>
                  </a:lnTo>
                  <a:close/>
                  <a:moveTo>
                    <a:pt x="20388" y="0"/>
                  </a:moveTo>
                  <a:cubicBezTo>
                    <a:pt x="9134" y="0"/>
                    <a:pt x="0" y="9134"/>
                    <a:pt x="0" y="20387"/>
                  </a:cubicBezTo>
                  <a:lnTo>
                    <a:pt x="0" y="139385"/>
                  </a:lnTo>
                  <a:cubicBezTo>
                    <a:pt x="0" y="139385"/>
                    <a:pt x="0" y="140265"/>
                    <a:pt x="261" y="140885"/>
                  </a:cubicBezTo>
                  <a:lnTo>
                    <a:pt x="24726" y="206125"/>
                  </a:lnTo>
                  <a:cubicBezTo>
                    <a:pt x="25313" y="207723"/>
                    <a:pt x="26846" y="208767"/>
                    <a:pt x="28543" y="208767"/>
                  </a:cubicBezTo>
                  <a:cubicBezTo>
                    <a:pt x="30239" y="208767"/>
                    <a:pt x="31772" y="207723"/>
                    <a:pt x="32359" y="206125"/>
                  </a:cubicBezTo>
                  <a:cubicBezTo>
                    <a:pt x="32359" y="206125"/>
                    <a:pt x="56824" y="140885"/>
                    <a:pt x="56824" y="140885"/>
                  </a:cubicBezTo>
                  <a:cubicBezTo>
                    <a:pt x="56889" y="140722"/>
                    <a:pt x="57085" y="140265"/>
                    <a:pt x="57085" y="139385"/>
                  </a:cubicBezTo>
                  <a:lnTo>
                    <a:pt x="57085" y="20387"/>
                  </a:lnTo>
                  <a:cubicBezTo>
                    <a:pt x="57085" y="9134"/>
                    <a:pt x="47951" y="0"/>
                    <a:pt x="3669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" name="Google Shape;681;p41"/>
          <p:cNvGrpSpPr/>
          <p:nvPr/>
        </p:nvGrpSpPr>
        <p:grpSpPr>
          <a:xfrm>
            <a:off x="3626170" y="1846195"/>
            <a:ext cx="333016" cy="330891"/>
            <a:chOff x="1190625" y="243100"/>
            <a:chExt cx="5252625" cy="5219100"/>
          </a:xfrm>
        </p:grpSpPr>
        <p:sp>
          <p:nvSpPr>
            <p:cNvPr id="682" name="Google Shape;682;p41"/>
            <p:cNvSpPr/>
            <p:nvPr/>
          </p:nvSpPr>
          <p:spPr>
            <a:xfrm>
              <a:off x="1190625" y="243100"/>
              <a:ext cx="358025" cy="407675"/>
            </a:xfrm>
            <a:custGeom>
              <a:rect b="b" l="l" r="r" t="t"/>
              <a:pathLst>
                <a:path extrusionOk="0" h="16307" w="14321">
                  <a:moveTo>
                    <a:pt x="4090" y="0"/>
                  </a:moveTo>
                  <a:cubicBezTo>
                    <a:pt x="3559" y="0"/>
                    <a:pt x="3023" y="105"/>
                    <a:pt x="2512" y="323"/>
                  </a:cubicBezTo>
                  <a:cubicBezTo>
                    <a:pt x="979" y="943"/>
                    <a:pt x="0" y="2443"/>
                    <a:pt x="0" y="4074"/>
                  </a:cubicBezTo>
                  <a:lnTo>
                    <a:pt x="0" y="12229"/>
                  </a:lnTo>
                  <a:cubicBezTo>
                    <a:pt x="0" y="14480"/>
                    <a:pt x="1827" y="16307"/>
                    <a:pt x="4077" y="16307"/>
                  </a:cubicBezTo>
                  <a:cubicBezTo>
                    <a:pt x="5904" y="16307"/>
                    <a:pt x="7437" y="15132"/>
                    <a:pt x="7959" y="13469"/>
                  </a:cubicBezTo>
                  <a:cubicBezTo>
                    <a:pt x="8545" y="13768"/>
                    <a:pt x="9194" y="13920"/>
                    <a:pt x="9842" y="13920"/>
                  </a:cubicBezTo>
                  <a:cubicBezTo>
                    <a:pt x="10889" y="13920"/>
                    <a:pt x="11936" y="13524"/>
                    <a:pt x="12722" y="12718"/>
                  </a:cubicBezTo>
                  <a:cubicBezTo>
                    <a:pt x="14320" y="11153"/>
                    <a:pt x="14320" y="8543"/>
                    <a:pt x="12722" y="6977"/>
                  </a:cubicBezTo>
                  <a:lnTo>
                    <a:pt x="6948" y="1204"/>
                  </a:lnTo>
                  <a:cubicBezTo>
                    <a:pt x="6187" y="421"/>
                    <a:pt x="5150" y="0"/>
                    <a:pt x="40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1"/>
            <p:cNvSpPr/>
            <p:nvPr/>
          </p:nvSpPr>
          <p:spPr>
            <a:xfrm>
              <a:off x="1190625" y="866050"/>
              <a:ext cx="203875" cy="203900"/>
            </a:xfrm>
            <a:custGeom>
              <a:rect b="b" l="l" r="r" t="t"/>
              <a:pathLst>
                <a:path extrusionOk="0" h="8156" w="8155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7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1"/>
            <p:cNvSpPr/>
            <p:nvPr/>
          </p:nvSpPr>
          <p:spPr>
            <a:xfrm>
              <a:off x="1190625" y="2122725"/>
              <a:ext cx="203875" cy="203900"/>
            </a:xfrm>
            <a:custGeom>
              <a:rect b="b" l="l" r="r" t="t"/>
              <a:pathLst>
                <a:path extrusionOk="0" h="8156" w="8155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5"/>
                    <a:pt x="4077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1"/>
            <p:cNvSpPr/>
            <p:nvPr/>
          </p:nvSpPr>
          <p:spPr>
            <a:xfrm>
              <a:off x="1190625" y="1284400"/>
              <a:ext cx="203875" cy="623050"/>
            </a:xfrm>
            <a:custGeom>
              <a:rect b="b" l="l" r="r" t="t"/>
              <a:pathLst>
                <a:path extrusionOk="0" h="24922" w="8155">
                  <a:moveTo>
                    <a:pt x="4077" y="0"/>
                  </a:moveTo>
                  <a:cubicBezTo>
                    <a:pt x="1827" y="0"/>
                    <a:pt x="0" y="1860"/>
                    <a:pt x="0" y="4078"/>
                  </a:cubicBezTo>
                  <a:lnTo>
                    <a:pt x="0" y="20844"/>
                  </a:lnTo>
                  <a:cubicBezTo>
                    <a:pt x="0" y="23095"/>
                    <a:pt x="1827" y="24922"/>
                    <a:pt x="4077" y="24922"/>
                  </a:cubicBezTo>
                  <a:cubicBezTo>
                    <a:pt x="6328" y="24922"/>
                    <a:pt x="8155" y="23095"/>
                    <a:pt x="8155" y="20844"/>
                  </a:cubicBezTo>
                  <a:lnTo>
                    <a:pt x="8155" y="4078"/>
                  </a:lnTo>
                  <a:cubicBezTo>
                    <a:pt x="8155" y="1860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1"/>
            <p:cNvSpPr/>
            <p:nvPr/>
          </p:nvSpPr>
          <p:spPr>
            <a:xfrm>
              <a:off x="1190625" y="3379400"/>
              <a:ext cx="203875" cy="203900"/>
            </a:xfrm>
            <a:custGeom>
              <a:rect b="b" l="l" r="r" t="t"/>
              <a:pathLst>
                <a:path extrusionOk="0" h="8156" w="8155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7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1"/>
            <p:cNvSpPr/>
            <p:nvPr/>
          </p:nvSpPr>
          <p:spPr>
            <a:xfrm>
              <a:off x="1190625" y="4636075"/>
              <a:ext cx="203875" cy="203900"/>
            </a:xfrm>
            <a:custGeom>
              <a:rect b="b" l="l" r="r" t="t"/>
              <a:pathLst>
                <a:path extrusionOk="0" h="8156" w="8155">
                  <a:moveTo>
                    <a:pt x="4077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297"/>
                    <a:pt x="1827" y="8156"/>
                    <a:pt x="4077" y="8156"/>
                  </a:cubicBezTo>
                  <a:cubicBezTo>
                    <a:pt x="6328" y="8156"/>
                    <a:pt x="8155" y="6297"/>
                    <a:pt x="8155" y="4078"/>
                  </a:cubicBezTo>
                  <a:cubicBezTo>
                    <a:pt x="8155" y="1828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1"/>
            <p:cNvSpPr/>
            <p:nvPr/>
          </p:nvSpPr>
          <p:spPr>
            <a:xfrm>
              <a:off x="1190625" y="2541075"/>
              <a:ext cx="203875" cy="623075"/>
            </a:xfrm>
            <a:custGeom>
              <a:rect b="b" l="l" r="r" t="t"/>
              <a:pathLst>
                <a:path extrusionOk="0" h="24923" w="8155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20845"/>
                  </a:lnTo>
                  <a:cubicBezTo>
                    <a:pt x="0" y="23095"/>
                    <a:pt x="1827" y="24922"/>
                    <a:pt x="4077" y="24922"/>
                  </a:cubicBezTo>
                  <a:cubicBezTo>
                    <a:pt x="6328" y="24922"/>
                    <a:pt x="8155" y="23095"/>
                    <a:pt x="8155" y="20845"/>
                  </a:cubicBezTo>
                  <a:lnTo>
                    <a:pt x="8155" y="4078"/>
                  </a:ln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41"/>
            <p:cNvSpPr/>
            <p:nvPr/>
          </p:nvSpPr>
          <p:spPr>
            <a:xfrm>
              <a:off x="1190625" y="3797750"/>
              <a:ext cx="203875" cy="623075"/>
            </a:xfrm>
            <a:custGeom>
              <a:rect b="b" l="l" r="r" t="t"/>
              <a:pathLst>
                <a:path extrusionOk="0" h="24923" w="8155">
                  <a:moveTo>
                    <a:pt x="4077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20845"/>
                  </a:lnTo>
                  <a:cubicBezTo>
                    <a:pt x="0" y="23096"/>
                    <a:pt x="1827" y="24922"/>
                    <a:pt x="4077" y="24922"/>
                  </a:cubicBezTo>
                  <a:cubicBezTo>
                    <a:pt x="6328" y="24922"/>
                    <a:pt x="8155" y="23096"/>
                    <a:pt x="8155" y="20845"/>
                  </a:cubicBezTo>
                  <a:lnTo>
                    <a:pt x="8155" y="4078"/>
                  </a:lnTo>
                  <a:cubicBezTo>
                    <a:pt x="8155" y="1827"/>
                    <a:pt x="6328" y="1"/>
                    <a:pt x="40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1"/>
            <p:cNvSpPr/>
            <p:nvPr/>
          </p:nvSpPr>
          <p:spPr>
            <a:xfrm>
              <a:off x="3266875" y="2329250"/>
              <a:ext cx="224275" cy="203700"/>
            </a:xfrm>
            <a:custGeom>
              <a:rect b="b" l="l" r="r" t="t"/>
              <a:pathLst>
                <a:path extrusionOk="0" h="8148" w="8971">
                  <a:moveTo>
                    <a:pt x="4485" y="0"/>
                  </a:moveTo>
                  <a:cubicBezTo>
                    <a:pt x="3442" y="0"/>
                    <a:pt x="2398" y="400"/>
                    <a:pt x="1599" y="1199"/>
                  </a:cubicBezTo>
                  <a:cubicBezTo>
                    <a:pt x="0" y="2798"/>
                    <a:pt x="0" y="5375"/>
                    <a:pt x="1599" y="6973"/>
                  </a:cubicBezTo>
                  <a:cubicBezTo>
                    <a:pt x="2381" y="7756"/>
                    <a:pt x="3425" y="8147"/>
                    <a:pt x="4469" y="8147"/>
                  </a:cubicBezTo>
                  <a:cubicBezTo>
                    <a:pt x="5513" y="8147"/>
                    <a:pt x="6557" y="7756"/>
                    <a:pt x="7372" y="6973"/>
                  </a:cubicBezTo>
                  <a:cubicBezTo>
                    <a:pt x="8971" y="5375"/>
                    <a:pt x="8971" y="2798"/>
                    <a:pt x="7372" y="1199"/>
                  </a:cubicBezTo>
                  <a:cubicBezTo>
                    <a:pt x="6573" y="400"/>
                    <a:pt x="5529" y="0"/>
                    <a:pt x="448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41"/>
            <p:cNvSpPr/>
            <p:nvPr/>
          </p:nvSpPr>
          <p:spPr>
            <a:xfrm>
              <a:off x="2435050" y="1497250"/>
              <a:ext cx="223475" cy="203075"/>
            </a:xfrm>
            <a:custGeom>
              <a:rect b="b" l="l" r="r" t="t"/>
              <a:pathLst>
                <a:path extrusionOk="0" h="8123" w="8939">
                  <a:moveTo>
                    <a:pt x="4466" y="0"/>
                  </a:moveTo>
                  <a:cubicBezTo>
                    <a:pt x="3418" y="0"/>
                    <a:pt x="2366" y="392"/>
                    <a:pt x="1567" y="1174"/>
                  </a:cubicBezTo>
                  <a:cubicBezTo>
                    <a:pt x="1" y="2773"/>
                    <a:pt x="1" y="5350"/>
                    <a:pt x="1567" y="6948"/>
                  </a:cubicBezTo>
                  <a:cubicBezTo>
                    <a:pt x="2350" y="7731"/>
                    <a:pt x="3426" y="8122"/>
                    <a:pt x="4470" y="8122"/>
                  </a:cubicBezTo>
                  <a:cubicBezTo>
                    <a:pt x="5514" y="8122"/>
                    <a:pt x="6558" y="7731"/>
                    <a:pt x="7340" y="6948"/>
                  </a:cubicBezTo>
                  <a:cubicBezTo>
                    <a:pt x="8939" y="5350"/>
                    <a:pt x="8939" y="2773"/>
                    <a:pt x="7340" y="1174"/>
                  </a:cubicBezTo>
                  <a:cubicBezTo>
                    <a:pt x="6558" y="392"/>
                    <a:pt x="5514" y="0"/>
                    <a:pt x="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1"/>
            <p:cNvSpPr/>
            <p:nvPr/>
          </p:nvSpPr>
          <p:spPr>
            <a:xfrm>
              <a:off x="2722125" y="1774500"/>
              <a:ext cx="490950" cy="481175"/>
            </a:xfrm>
            <a:custGeom>
              <a:rect b="b" l="l" r="r" t="t"/>
              <a:pathLst>
                <a:path extrusionOk="0" h="19247" w="19638">
                  <a:moveTo>
                    <a:pt x="4078" y="1"/>
                  </a:moveTo>
                  <a:cubicBezTo>
                    <a:pt x="3001" y="1"/>
                    <a:pt x="1957" y="425"/>
                    <a:pt x="1207" y="1175"/>
                  </a:cubicBezTo>
                  <a:cubicBezTo>
                    <a:pt x="424" y="1958"/>
                    <a:pt x="0" y="2969"/>
                    <a:pt x="0" y="4078"/>
                  </a:cubicBezTo>
                  <a:cubicBezTo>
                    <a:pt x="0" y="5155"/>
                    <a:pt x="424" y="6199"/>
                    <a:pt x="1207" y="6949"/>
                  </a:cubicBezTo>
                  <a:lnTo>
                    <a:pt x="12298" y="18072"/>
                  </a:lnTo>
                  <a:cubicBezTo>
                    <a:pt x="13048" y="18822"/>
                    <a:pt x="14092" y="19247"/>
                    <a:pt x="15168" y="19247"/>
                  </a:cubicBezTo>
                  <a:cubicBezTo>
                    <a:pt x="16277" y="19247"/>
                    <a:pt x="17289" y="18822"/>
                    <a:pt x="18072" y="18072"/>
                  </a:cubicBezTo>
                  <a:cubicBezTo>
                    <a:pt x="19637" y="16474"/>
                    <a:pt x="19637" y="13864"/>
                    <a:pt x="18072" y="12299"/>
                  </a:cubicBezTo>
                  <a:lnTo>
                    <a:pt x="6948" y="1175"/>
                  </a:ln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41"/>
            <p:cNvSpPr/>
            <p:nvPr/>
          </p:nvSpPr>
          <p:spPr>
            <a:xfrm>
              <a:off x="1889500" y="941875"/>
              <a:ext cx="491750" cy="482000"/>
            </a:xfrm>
            <a:custGeom>
              <a:rect b="b" l="l" r="r" t="t"/>
              <a:pathLst>
                <a:path extrusionOk="0" h="19280" w="19670">
                  <a:moveTo>
                    <a:pt x="4078" y="1"/>
                  </a:moveTo>
                  <a:cubicBezTo>
                    <a:pt x="3001" y="1"/>
                    <a:pt x="1990" y="425"/>
                    <a:pt x="1207" y="1208"/>
                  </a:cubicBezTo>
                  <a:cubicBezTo>
                    <a:pt x="424" y="1991"/>
                    <a:pt x="0" y="3002"/>
                    <a:pt x="0" y="4078"/>
                  </a:cubicBezTo>
                  <a:cubicBezTo>
                    <a:pt x="0" y="5188"/>
                    <a:pt x="424" y="6199"/>
                    <a:pt x="1207" y="6982"/>
                  </a:cubicBezTo>
                  <a:lnTo>
                    <a:pt x="12298" y="18072"/>
                  </a:lnTo>
                  <a:cubicBezTo>
                    <a:pt x="13081" y="18855"/>
                    <a:pt x="14092" y="19279"/>
                    <a:pt x="15201" y="19279"/>
                  </a:cubicBezTo>
                  <a:cubicBezTo>
                    <a:pt x="16278" y="19279"/>
                    <a:pt x="17289" y="18855"/>
                    <a:pt x="18072" y="18072"/>
                  </a:cubicBezTo>
                  <a:cubicBezTo>
                    <a:pt x="19670" y="16474"/>
                    <a:pt x="19670" y="13897"/>
                    <a:pt x="18072" y="12299"/>
                  </a:cubicBezTo>
                  <a:lnTo>
                    <a:pt x="6981" y="1208"/>
                  </a:lnTo>
                  <a:cubicBezTo>
                    <a:pt x="6198" y="425"/>
                    <a:pt x="518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41"/>
            <p:cNvSpPr/>
            <p:nvPr/>
          </p:nvSpPr>
          <p:spPr>
            <a:xfrm>
              <a:off x="1612225" y="664625"/>
              <a:ext cx="203900" cy="203075"/>
            </a:xfrm>
            <a:custGeom>
              <a:rect b="b" l="l" r="r" t="t"/>
              <a:pathLst>
                <a:path extrusionOk="0" h="8123" w="8156">
                  <a:moveTo>
                    <a:pt x="4078" y="0"/>
                  </a:moveTo>
                  <a:cubicBezTo>
                    <a:pt x="1958" y="0"/>
                    <a:pt x="0" y="1794"/>
                    <a:pt x="0" y="4078"/>
                  </a:cubicBezTo>
                  <a:cubicBezTo>
                    <a:pt x="0" y="6361"/>
                    <a:pt x="1827" y="8123"/>
                    <a:pt x="4078" y="8123"/>
                  </a:cubicBezTo>
                  <a:cubicBezTo>
                    <a:pt x="6329" y="8123"/>
                    <a:pt x="8155" y="6361"/>
                    <a:pt x="8155" y="4078"/>
                  </a:cubicBezTo>
                  <a:cubicBezTo>
                    <a:pt x="8155" y="1892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41"/>
            <p:cNvSpPr/>
            <p:nvPr/>
          </p:nvSpPr>
          <p:spPr>
            <a:xfrm>
              <a:off x="1190625" y="2606525"/>
              <a:ext cx="5252625" cy="2855675"/>
            </a:xfrm>
            <a:custGeom>
              <a:rect b="b" l="l" r="r" t="t"/>
              <a:pathLst>
                <a:path extrusionOk="0" h="114227" w="210105">
                  <a:moveTo>
                    <a:pt x="28379" y="91621"/>
                  </a:moveTo>
                  <a:cubicBezTo>
                    <a:pt x="31609" y="95797"/>
                    <a:pt x="33696" y="100853"/>
                    <a:pt x="34381" y="106072"/>
                  </a:cubicBezTo>
                  <a:lnTo>
                    <a:pt x="13929" y="106072"/>
                  </a:lnTo>
                  <a:lnTo>
                    <a:pt x="28379" y="91621"/>
                  </a:lnTo>
                  <a:close/>
                  <a:moveTo>
                    <a:pt x="104384" y="15617"/>
                  </a:moveTo>
                  <a:lnTo>
                    <a:pt x="194871" y="106072"/>
                  </a:lnTo>
                  <a:lnTo>
                    <a:pt x="42602" y="106072"/>
                  </a:lnTo>
                  <a:cubicBezTo>
                    <a:pt x="42602" y="106007"/>
                    <a:pt x="42602" y="105974"/>
                    <a:pt x="42602" y="105909"/>
                  </a:cubicBezTo>
                  <a:cubicBezTo>
                    <a:pt x="41786" y="98569"/>
                    <a:pt x="38850" y="91523"/>
                    <a:pt x="34218" y="85815"/>
                  </a:cubicBezTo>
                  <a:lnTo>
                    <a:pt x="104384" y="15617"/>
                  </a:lnTo>
                  <a:close/>
                  <a:moveTo>
                    <a:pt x="98626" y="0"/>
                  </a:moveTo>
                  <a:cubicBezTo>
                    <a:pt x="97582" y="0"/>
                    <a:pt x="96538" y="400"/>
                    <a:pt x="95739" y="1199"/>
                  </a:cubicBezTo>
                  <a:cubicBezTo>
                    <a:pt x="94141" y="2797"/>
                    <a:pt x="94141" y="5374"/>
                    <a:pt x="95739" y="6973"/>
                  </a:cubicBezTo>
                  <a:lnTo>
                    <a:pt x="98642" y="9843"/>
                  </a:lnTo>
                  <a:lnTo>
                    <a:pt x="7894" y="100559"/>
                  </a:lnTo>
                  <a:cubicBezTo>
                    <a:pt x="7307" y="99026"/>
                    <a:pt x="5839" y="97917"/>
                    <a:pt x="4077" y="97917"/>
                  </a:cubicBezTo>
                  <a:cubicBezTo>
                    <a:pt x="1827" y="97917"/>
                    <a:pt x="0" y="99744"/>
                    <a:pt x="0" y="101994"/>
                  </a:cubicBezTo>
                  <a:lnTo>
                    <a:pt x="0" y="110149"/>
                  </a:lnTo>
                  <a:cubicBezTo>
                    <a:pt x="0" y="112302"/>
                    <a:pt x="1892" y="114227"/>
                    <a:pt x="4077" y="114227"/>
                  </a:cubicBezTo>
                  <a:lnTo>
                    <a:pt x="204722" y="114227"/>
                  </a:lnTo>
                  <a:cubicBezTo>
                    <a:pt x="208278" y="114227"/>
                    <a:pt x="210105" y="109791"/>
                    <a:pt x="207593" y="107279"/>
                  </a:cubicBezTo>
                  <a:lnTo>
                    <a:pt x="101513" y="1199"/>
                  </a:lnTo>
                  <a:cubicBezTo>
                    <a:pt x="100714" y="400"/>
                    <a:pt x="99670" y="0"/>
                    <a:pt x="9862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41"/>
            <p:cNvSpPr/>
            <p:nvPr/>
          </p:nvSpPr>
          <p:spPr>
            <a:xfrm>
              <a:off x="1912325" y="2898250"/>
              <a:ext cx="526850" cy="639375"/>
            </a:xfrm>
            <a:custGeom>
              <a:rect b="b" l="l" r="r" t="t"/>
              <a:pathLst>
                <a:path extrusionOk="0" h="25575" w="21074">
                  <a:moveTo>
                    <a:pt x="13967" y="14382"/>
                  </a:moveTo>
                  <a:cubicBezTo>
                    <a:pt x="14209" y="14382"/>
                    <a:pt x="14353" y="14403"/>
                    <a:pt x="14353" y="14452"/>
                  </a:cubicBezTo>
                  <a:cubicBezTo>
                    <a:pt x="14353" y="16115"/>
                    <a:pt x="13995" y="17583"/>
                    <a:pt x="12788" y="18757"/>
                  </a:cubicBezTo>
                  <a:cubicBezTo>
                    <a:pt x="11711" y="19736"/>
                    <a:pt x="10635" y="20225"/>
                    <a:pt x="9526" y="20225"/>
                  </a:cubicBezTo>
                  <a:cubicBezTo>
                    <a:pt x="7927" y="20225"/>
                    <a:pt x="6753" y="19149"/>
                    <a:pt x="6753" y="17550"/>
                  </a:cubicBezTo>
                  <a:cubicBezTo>
                    <a:pt x="6753" y="16311"/>
                    <a:pt x="7373" y="15463"/>
                    <a:pt x="8547" y="15071"/>
                  </a:cubicBezTo>
                  <a:cubicBezTo>
                    <a:pt x="9037" y="14908"/>
                    <a:pt x="12748" y="14382"/>
                    <a:pt x="13967" y="14382"/>
                  </a:cubicBezTo>
                  <a:close/>
                  <a:moveTo>
                    <a:pt x="9852" y="1"/>
                  </a:moveTo>
                  <a:cubicBezTo>
                    <a:pt x="7862" y="1"/>
                    <a:pt x="5970" y="360"/>
                    <a:pt x="4176" y="1110"/>
                  </a:cubicBezTo>
                  <a:cubicBezTo>
                    <a:pt x="1925" y="2056"/>
                    <a:pt x="686" y="3687"/>
                    <a:pt x="2121" y="6036"/>
                  </a:cubicBezTo>
                  <a:cubicBezTo>
                    <a:pt x="2524" y="6728"/>
                    <a:pt x="3024" y="6974"/>
                    <a:pt x="3565" y="6974"/>
                  </a:cubicBezTo>
                  <a:cubicBezTo>
                    <a:pt x="4248" y="6974"/>
                    <a:pt x="4999" y="6581"/>
                    <a:pt x="5709" y="6199"/>
                  </a:cubicBezTo>
                  <a:cubicBezTo>
                    <a:pt x="6726" y="5658"/>
                    <a:pt x="8146" y="5281"/>
                    <a:pt x="9524" y="5281"/>
                  </a:cubicBezTo>
                  <a:cubicBezTo>
                    <a:pt x="10973" y="5281"/>
                    <a:pt x="12375" y="5699"/>
                    <a:pt x="13212" y="6786"/>
                  </a:cubicBezTo>
                  <a:cubicBezTo>
                    <a:pt x="13962" y="7765"/>
                    <a:pt x="14353" y="8939"/>
                    <a:pt x="14353" y="10244"/>
                  </a:cubicBezTo>
                  <a:lnTo>
                    <a:pt x="14353" y="10961"/>
                  </a:lnTo>
                  <a:lnTo>
                    <a:pt x="12200" y="10961"/>
                  </a:lnTo>
                  <a:cubicBezTo>
                    <a:pt x="8253" y="10961"/>
                    <a:pt x="5252" y="11516"/>
                    <a:pt x="3165" y="12625"/>
                  </a:cubicBezTo>
                  <a:cubicBezTo>
                    <a:pt x="1044" y="13734"/>
                    <a:pt x="1" y="15659"/>
                    <a:pt x="1" y="18399"/>
                  </a:cubicBezTo>
                  <a:cubicBezTo>
                    <a:pt x="1" y="22411"/>
                    <a:pt x="2643" y="25575"/>
                    <a:pt x="6818" y="25575"/>
                  </a:cubicBezTo>
                  <a:cubicBezTo>
                    <a:pt x="9689" y="25575"/>
                    <a:pt x="12364" y="24107"/>
                    <a:pt x="14745" y="21204"/>
                  </a:cubicBezTo>
                  <a:lnTo>
                    <a:pt x="14745" y="22802"/>
                  </a:lnTo>
                  <a:cubicBezTo>
                    <a:pt x="14745" y="24368"/>
                    <a:pt x="16539" y="25086"/>
                    <a:pt x="17778" y="25086"/>
                  </a:cubicBezTo>
                  <a:cubicBezTo>
                    <a:pt x="19018" y="25086"/>
                    <a:pt x="21073" y="24499"/>
                    <a:pt x="21073" y="22965"/>
                  </a:cubicBezTo>
                  <a:lnTo>
                    <a:pt x="21073" y="10178"/>
                  </a:lnTo>
                  <a:cubicBezTo>
                    <a:pt x="21073" y="7243"/>
                    <a:pt x="20160" y="4829"/>
                    <a:pt x="18300" y="2872"/>
                  </a:cubicBezTo>
                  <a:cubicBezTo>
                    <a:pt x="16474" y="947"/>
                    <a:pt x="13636" y="1"/>
                    <a:pt x="985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1"/>
            <p:cNvSpPr/>
            <p:nvPr/>
          </p:nvSpPr>
          <p:spPr>
            <a:xfrm>
              <a:off x="5029150" y="2544125"/>
              <a:ext cx="579025" cy="990650"/>
            </a:xfrm>
            <a:custGeom>
              <a:rect b="b" l="l" r="r" t="t"/>
              <a:pathLst>
                <a:path extrusionOk="0" h="39626" w="23161">
                  <a:moveTo>
                    <a:pt x="11418" y="20103"/>
                  </a:moveTo>
                  <a:cubicBezTo>
                    <a:pt x="12657" y="20103"/>
                    <a:pt x="13766" y="20592"/>
                    <a:pt x="14647" y="21538"/>
                  </a:cubicBezTo>
                  <a:cubicBezTo>
                    <a:pt x="15560" y="22484"/>
                    <a:pt x="16017" y="23561"/>
                    <a:pt x="16017" y="24767"/>
                  </a:cubicBezTo>
                  <a:lnTo>
                    <a:pt x="16017" y="29008"/>
                  </a:lnTo>
                  <a:cubicBezTo>
                    <a:pt x="16017" y="30215"/>
                    <a:pt x="15560" y="31324"/>
                    <a:pt x="14647" y="32303"/>
                  </a:cubicBezTo>
                  <a:cubicBezTo>
                    <a:pt x="13766" y="33281"/>
                    <a:pt x="12690" y="33771"/>
                    <a:pt x="11483" y="33771"/>
                  </a:cubicBezTo>
                  <a:cubicBezTo>
                    <a:pt x="10243" y="33771"/>
                    <a:pt x="9167" y="33314"/>
                    <a:pt x="8188" y="32368"/>
                  </a:cubicBezTo>
                  <a:cubicBezTo>
                    <a:pt x="7242" y="31389"/>
                    <a:pt x="6753" y="30606"/>
                    <a:pt x="6753" y="29954"/>
                  </a:cubicBezTo>
                  <a:lnTo>
                    <a:pt x="6753" y="24767"/>
                  </a:lnTo>
                  <a:cubicBezTo>
                    <a:pt x="6753" y="23397"/>
                    <a:pt x="7242" y="22256"/>
                    <a:pt x="8188" y="21408"/>
                  </a:cubicBezTo>
                  <a:cubicBezTo>
                    <a:pt x="9167" y="20527"/>
                    <a:pt x="10243" y="20103"/>
                    <a:pt x="11418" y="20103"/>
                  </a:cubicBezTo>
                  <a:close/>
                  <a:moveTo>
                    <a:pt x="3288" y="0"/>
                  </a:moveTo>
                  <a:cubicBezTo>
                    <a:pt x="2002" y="0"/>
                    <a:pt x="744" y="450"/>
                    <a:pt x="327" y="1379"/>
                  </a:cubicBezTo>
                  <a:cubicBezTo>
                    <a:pt x="1" y="2064"/>
                    <a:pt x="1" y="2814"/>
                    <a:pt x="1" y="3565"/>
                  </a:cubicBezTo>
                  <a:cubicBezTo>
                    <a:pt x="1" y="14427"/>
                    <a:pt x="1" y="25289"/>
                    <a:pt x="33" y="36152"/>
                  </a:cubicBezTo>
                  <a:cubicBezTo>
                    <a:pt x="33" y="36478"/>
                    <a:pt x="33" y="36804"/>
                    <a:pt x="66" y="37098"/>
                  </a:cubicBezTo>
                  <a:cubicBezTo>
                    <a:pt x="99" y="37293"/>
                    <a:pt x="131" y="37457"/>
                    <a:pt x="196" y="37620"/>
                  </a:cubicBezTo>
                  <a:cubicBezTo>
                    <a:pt x="588" y="38566"/>
                    <a:pt x="1599" y="39120"/>
                    <a:pt x="2610" y="39218"/>
                  </a:cubicBezTo>
                  <a:cubicBezTo>
                    <a:pt x="2796" y="39241"/>
                    <a:pt x="2983" y="39253"/>
                    <a:pt x="3170" y="39253"/>
                  </a:cubicBezTo>
                  <a:cubicBezTo>
                    <a:pt x="4038" y="39253"/>
                    <a:pt x="4902" y="38999"/>
                    <a:pt x="5546" y="38435"/>
                  </a:cubicBezTo>
                  <a:cubicBezTo>
                    <a:pt x="6329" y="37718"/>
                    <a:pt x="6720" y="36543"/>
                    <a:pt x="6296" y="35597"/>
                  </a:cubicBezTo>
                  <a:lnTo>
                    <a:pt x="6296" y="35597"/>
                  </a:lnTo>
                  <a:cubicBezTo>
                    <a:pt x="7769" y="38122"/>
                    <a:pt x="10717" y="39625"/>
                    <a:pt x="13626" y="39625"/>
                  </a:cubicBezTo>
                  <a:cubicBezTo>
                    <a:pt x="14776" y="39625"/>
                    <a:pt x="15919" y="39391"/>
                    <a:pt x="16963" y="38892"/>
                  </a:cubicBezTo>
                  <a:cubicBezTo>
                    <a:pt x="20845" y="37033"/>
                    <a:pt x="22672" y="32433"/>
                    <a:pt x="22965" y="28127"/>
                  </a:cubicBezTo>
                  <a:cubicBezTo>
                    <a:pt x="23161" y="25126"/>
                    <a:pt x="22769" y="21995"/>
                    <a:pt x="21301" y="19353"/>
                  </a:cubicBezTo>
                  <a:cubicBezTo>
                    <a:pt x="19834" y="16678"/>
                    <a:pt x="17224" y="14557"/>
                    <a:pt x="14223" y="14199"/>
                  </a:cubicBezTo>
                  <a:cubicBezTo>
                    <a:pt x="13922" y="14159"/>
                    <a:pt x="13618" y="14140"/>
                    <a:pt x="13314" y="14140"/>
                  </a:cubicBezTo>
                  <a:cubicBezTo>
                    <a:pt x="10589" y="14140"/>
                    <a:pt x="7845" y="15687"/>
                    <a:pt x="6818" y="18211"/>
                  </a:cubicBezTo>
                  <a:cubicBezTo>
                    <a:pt x="6786" y="13220"/>
                    <a:pt x="6786" y="8229"/>
                    <a:pt x="6753" y="3238"/>
                  </a:cubicBezTo>
                  <a:cubicBezTo>
                    <a:pt x="6753" y="2619"/>
                    <a:pt x="6753" y="1966"/>
                    <a:pt x="6459" y="1412"/>
                  </a:cubicBezTo>
                  <a:cubicBezTo>
                    <a:pt x="5978" y="482"/>
                    <a:pt x="4619" y="0"/>
                    <a:pt x="32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1"/>
            <p:cNvSpPr/>
            <p:nvPr/>
          </p:nvSpPr>
          <p:spPr>
            <a:xfrm>
              <a:off x="3671350" y="4386550"/>
              <a:ext cx="520325" cy="639375"/>
            </a:xfrm>
            <a:custGeom>
              <a:rect b="b" l="l" r="r" t="t"/>
              <a:pathLst>
                <a:path extrusionOk="0" h="25575" w="20813">
                  <a:moveTo>
                    <a:pt x="11320" y="0"/>
                  </a:moveTo>
                  <a:cubicBezTo>
                    <a:pt x="4894" y="0"/>
                    <a:pt x="1" y="4012"/>
                    <a:pt x="1" y="10700"/>
                  </a:cubicBezTo>
                  <a:lnTo>
                    <a:pt x="1" y="14875"/>
                  </a:lnTo>
                  <a:cubicBezTo>
                    <a:pt x="1" y="21660"/>
                    <a:pt x="4861" y="25574"/>
                    <a:pt x="11352" y="25574"/>
                  </a:cubicBezTo>
                  <a:cubicBezTo>
                    <a:pt x="13734" y="25574"/>
                    <a:pt x="15756" y="25118"/>
                    <a:pt x="17452" y="24237"/>
                  </a:cubicBezTo>
                  <a:cubicBezTo>
                    <a:pt x="19540" y="23128"/>
                    <a:pt x="20812" y="21236"/>
                    <a:pt x="19181" y="19148"/>
                  </a:cubicBezTo>
                  <a:cubicBezTo>
                    <a:pt x="18619" y="18430"/>
                    <a:pt x="18005" y="18168"/>
                    <a:pt x="17361" y="18168"/>
                  </a:cubicBezTo>
                  <a:cubicBezTo>
                    <a:pt x="16658" y="18168"/>
                    <a:pt x="15918" y="18480"/>
                    <a:pt x="15169" y="18855"/>
                  </a:cubicBezTo>
                  <a:cubicBezTo>
                    <a:pt x="14158" y="19376"/>
                    <a:pt x="13081" y="19605"/>
                    <a:pt x="11874" y="19605"/>
                  </a:cubicBezTo>
                  <a:cubicBezTo>
                    <a:pt x="8482" y="19605"/>
                    <a:pt x="6753" y="18039"/>
                    <a:pt x="6753" y="14842"/>
                  </a:cubicBezTo>
                  <a:lnTo>
                    <a:pt x="6753" y="10700"/>
                  </a:lnTo>
                  <a:cubicBezTo>
                    <a:pt x="6753" y="7535"/>
                    <a:pt x="8449" y="5937"/>
                    <a:pt x="11842" y="5937"/>
                  </a:cubicBezTo>
                  <a:cubicBezTo>
                    <a:pt x="13734" y="5937"/>
                    <a:pt x="15267" y="7340"/>
                    <a:pt x="16996" y="7340"/>
                  </a:cubicBezTo>
                  <a:cubicBezTo>
                    <a:pt x="18561" y="7340"/>
                    <a:pt x="19670" y="5448"/>
                    <a:pt x="19670" y="4045"/>
                  </a:cubicBezTo>
                  <a:cubicBezTo>
                    <a:pt x="19670" y="751"/>
                    <a:pt x="13603" y="0"/>
                    <a:pt x="113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" name="Google Shape;699;p41"/>
          <p:cNvSpPr txBox="1"/>
          <p:nvPr>
            <p:ph idx="3" type="subTitle"/>
          </p:nvPr>
        </p:nvSpPr>
        <p:spPr>
          <a:xfrm>
            <a:off x="1441875" y="2664990"/>
            <a:ext cx="1425600" cy="79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smallest planet in our Solar System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703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42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GOALS &amp; STRATEGY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705" name="Google Shape;705;p42"/>
          <p:cNvSpPr txBox="1"/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706" name="Google Shape;706;p42"/>
          <p:cNvSpPr txBox="1"/>
          <p:nvPr>
            <p:ph idx="1" type="subTitle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710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1" name="Google Shape;711;p43"/>
          <p:cNvPicPr preferRelativeResize="0"/>
          <p:nvPr/>
        </p:nvPicPr>
        <p:blipFill rotWithShape="1">
          <a:blip r:embed="rId3">
            <a:alphaModFix/>
          </a:blip>
          <a:srcRect b="4588" l="18051" r="12547" t="7845"/>
          <a:stretch/>
        </p:blipFill>
        <p:spPr>
          <a:xfrm>
            <a:off x="2667200" y="1270050"/>
            <a:ext cx="3809600" cy="2703724"/>
          </a:xfrm>
          <a:prstGeom prst="rect">
            <a:avLst/>
          </a:prstGeom>
          <a:noFill/>
          <a:ln>
            <a:noFill/>
          </a:ln>
        </p:spPr>
      </p:pic>
      <p:sp>
        <p:nvSpPr>
          <p:cNvPr id="712" name="Google Shape;712;p43"/>
          <p:cNvSpPr txBox="1"/>
          <p:nvPr/>
        </p:nvSpPr>
        <p:spPr>
          <a:xfrm>
            <a:off x="6627575" y="2586400"/>
            <a:ext cx="11415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The Earth is the third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3" name="Google Shape;713;p43"/>
          <p:cNvSpPr txBox="1"/>
          <p:nvPr/>
        </p:nvSpPr>
        <p:spPr>
          <a:xfrm>
            <a:off x="1255475" y="258640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4" name="Google Shape;714;p43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GOALS</a:t>
            </a:r>
            <a:endParaRPr/>
          </a:p>
        </p:txBody>
      </p:sp>
      <p:sp>
        <p:nvSpPr>
          <p:cNvPr id="715" name="Google Shape;715;p43"/>
          <p:cNvSpPr txBox="1"/>
          <p:nvPr/>
        </p:nvSpPr>
        <p:spPr>
          <a:xfrm>
            <a:off x="6627575" y="1915825"/>
            <a:ext cx="10689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6" name="Google Shape;716;p43"/>
          <p:cNvSpPr txBox="1"/>
          <p:nvPr/>
        </p:nvSpPr>
        <p:spPr>
          <a:xfrm>
            <a:off x="1255475" y="1915825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7" name="Google Shape;717;p43"/>
          <p:cNvSpPr txBox="1"/>
          <p:nvPr/>
        </p:nvSpPr>
        <p:spPr>
          <a:xfrm>
            <a:off x="6627575" y="12452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18" name="Google Shape;718;p43"/>
          <p:cNvSpPr txBox="1"/>
          <p:nvPr/>
        </p:nvSpPr>
        <p:spPr>
          <a:xfrm>
            <a:off x="1333700" y="1245250"/>
            <a:ext cx="11415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grpSp>
        <p:nvGrpSpPr>
          <p:cNvPr id="719" name="Google Shape;719;p43"/>
          <p:cNvGrpSpPr/>
          <p:nvPr/>
        </p:nvGrpSpPr>
        <p:grpSpPr>
          <a:xfrm>
            <a:off x="5913537" y="2697526"/>
            <a:ext cx="353436" cy="316283"/>
            <a:chOff x="1190625" y="513825"/>
            <a:chExt cx="5228350" cy="4678750"/>
          </a:xfrm>
        </p:grpSpPr>
        <p:sp>
          <p:nvSpPr>
            <p:cNvPr id="720" name="Google Shape;720;p43"/>
            <p:cNvSpPr/>
            <p:nvPr/>
          </p:nvSpPr>
          <p:spPr>
            <a:xfrm>
              <a:off x="1190625" y="539425"/>
              <a:ext cx="5228350" cy="4653150"/>
            </a:xfrm>
            <a:custGeom>
              <a:rect b="b" l="l" r="r" t="t"/>
              <a:pathLst>
                <a:path extrusionOk="0" h="186126" w="209134">
                  <a:moveTo>
                    <a:pt x="88216" y="1"/>
                  </a:moveTo>
                  <a:cubicBezTo>
                    <a:pt x="88051" y="1"/>
                    <a:pt x="87884" y="11"/>
                    <a:pt x="87717" y="31"/>
                  </a:cubicBezTo>
                  <a:cubicBezTo>
                    <a:pt x="63649" y="3119"/>
                    <a:pt x="41542" y="12849"/>
                    <a:pt x="25514" y="27432"/>
                  </a:cubicBezTo>
                  <a:cubicBezTo>
                    <a:pt x="9068" y="42406"/>
                    <a:pt x="0" y="61597"/>
                    <a:pt x="0" y="81498"/>
                  </a:cubicBezTo>
                  <a:cubicBezTo>
                    <a:pt x="0" y="108776"/>
                    <a:pt x="16838" y="134020"/>
                    <a:pt x="45194" y="149436"/>
                  </a:cubicBezTo>
                  <a:lnTo>
                    <a:pt x="45194" y="182033"/>
                  </a:lnTo>
                  <a:cubicBezTo>
                    <a:pt x="45194" y="183675"/>
                    <a:pt x="46199" y="185170"/>
                    <a:pt x="47719" y="185807"/>
                  </a:cubicBezTo>
                  <a:cubicBezTo>
                    <a:pt x="48233" y="186028"/>
                    <a:pt x="48748" y="186126"/>
                    <a:pt x="49287" y="186126"/>
                  </a:cubicBezTo>
                  <a:cubicBezTo>
                    <a:pt x="50341" y="186126"/>
                    <a:pt x="51395" y="185709"/>
                    <a:pt x="52179" y="184925"/>
                  </a:cubicBezTo>
                  <a:lnTo>
                    <a:pt x="76173" y="160931"/>
                  </a:lnTo>
                  <a:cubicBezTo>
                    <a:pt x="85389" y="162965"/>
                    <a:pt x="94922" y="163995"/>
                    <a:pt x="104579" y="163995"/>
                  </a:cubicBezTo>
                  <a:cubicBezTo>
                    <a:pt x="132323" y="163995"/>
                    <a:pt x="158449" y="155539"/>
                    <a:pt x="178130" y="140172"/>
                  </a:cubicBezTo>
                  <a:cubicBezTo>
                    <a:pt x="198129" y="124560"/>
                    <a:pt x="209133" y="103727"/>
                    <a:pt x="209133" y="81498"/>
                  </a:cubicBezTo>
                  <a:cubicBezTo>
                    <a:pt x="209133" y="61597"/>
                    <a:pt x="200090" y="42406"/>
                    <a:pt x="183620" y="27432"/>
                  </a:cubicBezTo>
                  <a:cubicBezTo>
                    <a:pt x="167591" y="12849"/>
                    <a:pt x="145509" y="3119"/>
                    <a:pt x="121416" y="31"/>
                  </a:cubicBezTo>
                  <a:cubicBezTo>
                    <a:pt x="121249" y="11"/>
                    <a:pt x="121083" y="1"/>
                    <a:pt x="120918" y="1"/>
                  </a:cubicBezTo>
                  <a:cubicBezTo>
                    <a:pt x="118890" y="1"/>
                    <a:pt x="117130" y="1499"/>
                    <a:pt x="116858" y="3585"/>
                  </a:cubicBezTo>
                  <a:cubicBezTo>
                    <a:pt x="116564" y="5815"/>
                    <a:pt x="118157" y="7849"/>
                    <a:pt x="120387" y="8143"/>
                  </a:cubicBezTo>
                  <a:cubicBezTo>
                    <a:pt x="167076" y="14099"/>
                    <a:pt x="200972" y="44955"/>
                    <a:pt x="200972" y="81498"/>
                  </a:cubicBezTo>
                  <a:cubicBezTo>
                    <a:pt x="200972" y="122477"/>
                    <a:pt x="157738" y="155833"/>
                    <a:pt x="104579" y="155833"/>
                  </a:cubicBezTo>
                  <a:cubicBezTo>
                    <a:pt x="94775" y="155833"/>
                    <a:pt x="85119" y="154706"/>
                    <a:pt x="75830" y="152475"/>
                  </a:cubicBezTo>
                  <a:cubicBezTo>
                    <a:pt x="75512" y="152396"/>
                    <a:pt x="75190" y="152357"/>
                    <a:pt x="74870" y="152357"/>
                  </a:cubicBezTo>
                  <a:cubicBezTo>
                    <a:pt x="73811" y="152357"/>
                    <a:pt x="72779" y="152782"/>
                    <a:pt x="72007" y="153554"/>
                  </a:cubicBezTo>
                  <a:lnTo>
                    <a:pt x="53380" y="172180"/>
                  </a:lnTo>
                  <a:lnTo>
                    <a:pt x="53380" y="146985"/>
                  </a:lnTo>
                  <a:cubicBezTo>
                    <a:pt x="53380" y="145441"/>
                    <a:pt x="52522" y="144044"/>
                    <a:pt x="51150" y="143358"/>
                  </a:cubicBezTo>
                  <a:cubicBezTo>
                    <a:pt x="24239" y="129486"/>
                    <a:pt x="8161" y="106350"/>
                    <a:pt x="8161" y="81498"/>
                  </a:cubicBezTo>
                  <a:cubicBezTo>
                    <a:pt x="8161" y="44955"/>
                    <a:pt x="42057" y="14099"/>
                    <a:pt x="88746" y="8143"/>
                  </a:cubicBezTo>
                  <a:cubicBezTo>
                    <a:pt x="90977" y="7849"/>
                    <a:pt x="92570" y="5815"/>
                    <a:pt x="92276" y="3585"/>
                  </a:cubicBezTo>
                  <a:cubicBezTo>
                    <a:pt x="92026" y="1499"/>
                    <a:pt x="90246" y="1"/>
                    <a:pt x="8821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3"/>
            <p:cNvSpPr/>
            <p:nvPr/>
          </p:nvSpPr>
          <p:spPr>
            <a:xfrm>
              <a:off x="1628700" y="1815250"/>
              <a:ext cx="4352175" cy="1515500"/>
            </a:xfrm>
            <a:custGeom>
              <a:rect b="b" l="l" r="r" t="t"/>
              <a:pathLst>
                <a:path extrusionOk="0" h="60620" w="174087">
                  <a:moveTo>
                    <a:pt x="32132" y="11446"/>
                  </a:moveTo>
                  <a:lnTo>
                    <a:pt x="35980" y="23357"/>
                  </a:lnTo>
                  <a:cubicBezTo>
                    <a:pt x="36519" y="25049"/>
                    <a:pt x="38087" y="26176"/>
                    <a:pt x="39852" y="26176"/>
                  </a:cubicBezTo>
                  <a:lnTo>
                    <a:pt x="52450" y="26176"/>
                  </a:lnTo>
                  <a:lnTo>
                    <a:pt x="42254" y="33553"/>
                  </a:lnTo>
                  <a:cubicBezTo>
                    <a:pt x="40808" y="34607"/>
                    <a:pt x="40195" y="36445"/>
                    <a:pt x="40759" y="38136"/>
                  </a:cubicBezTo>
                  <a:lnTo>
                    <a:pt x="44656" y="50047"/>
                  </a:lnTo>
                  <a:lnTo>
                    <a:pt x="34534" y="42670"/>
                  </a:lnTo>
                  <a:cubicBezTo>
                    <a:pt x="33823" y="42131"/>
                    <a:pt x="32965" y="41886"/>
                    <a:pt x="32132" y="41886"/>
                  </a:cubicBezTo>
                  <a:cubicBezTo>
                    <a:pt x="31274" y="41886"/>
                    <a:pt x="30441" y="42131"/>
                    <a:pt x="29705" y="42670"/>
                  </a:cubicBezTo>
                  <a:lnTo>
                    <a:pt x="19583" y="50047"/>
                  </a:lnTo>
                  <a:lnTo>
                    <a:pt x="23480" y="38136"/>
                  </a:lnTo>
                  <a:cubicBezTo>
                    <a:pt x="24044" y="36445"/>
                    <a:pt x="23431" y="34607"/>
                    <a:pt x="22010" y="33553"/>
                  </a:cubicBezTo>
                  <a:lnTo>
                    <a:pt x="11814" y="26176"/>
                  </a:lnTo>
                  <a:lnTo>
                    <a:pt x="24387" y="26176"/>
                  </a:lnTo>
                  <a:cubicBezTo>
                    <a:pt x="26152" y="26176"/>
                    <a:pt x="27720" y="25049"/>
                    <a:pt x="28284" y="23357"/>
                  </a:cubicBezTo>
                  <a:lnTo>
                    <a:pt x="32132" y="11446"/>
                  </a:lnTo>
                  <a:close/>
                  <a:moveTo>
                    <a:pt x="87056" y="11446"/>
                  </a:moveTo>
                  <a:lnTo>
                    <a:pt x="90904" y="23357"/>
                  </a:lnTo>
                  <a:cubicBezTo>
                    <a:pt x="91443" y="25049"/>
                    <a:pt x="93012" y="26176"/>
                    <a:pt x="94776" y="26176"/>
                  </a:cubicBezTo>
                  <a:lnTo>
                    <a:pt x="107374" y="26176"/>
                  </a:lnTo>
                  <a:lnTo>
                    <a:pt x="97178" y="33553"/>
                  </a:lnTo>
                  <a:cubicBezTo>
                    <a:pt x="95732" y="34607"/>
                    <a:pt x="95119" y="36445"/>
                    <a:pt x="95683" y="38136"/>
                  </a:cubicBezTo>
                  <a:lnTo>
                    <a:pt x="99580" y="50047"/>
                  </a:lnTo>
                  <a:lnTo>
                    <a:pt x="89458" y="42670"/>
                  </a:lnTo>
                  <a:cubicBezTo>
                    <a:pt x="88735" y="42143"/>
                    <a:pt x="87889" y="41880"/>
                    <a:pt x="87044" y="41880"/>
                  </a:cubicBezTo>
                  <a:cubicBezTo>
                    <a:pt x="86198" y="41880"/>
                    <a:pt x="85353" y="42143"/>
                    <a:pt x="84630" y="42670"/>
                  </a:cubicBezTo>
                  <a:lnTo>
                    <a:pt x="74507" y="50047"/>
                  </a:lnTo>
                  <a:lnTo>
                    <a:pt x="78404" y="38136"/>
                  </a:lnTo>
                  <a:cubicBezTo>
                    <a:pt x="78968" y="36445"/>
                    <a:pt x="78355" y="34607"/>
                    <a:pt x="76934" y="33553"/>
                  </a:cubicBezTo>
                  <a:lnTo>
                    <a:pt x="66738" y="26176"/>
                  </a:lnTo>
                  <a:lnTo>
                    <a:pt x="79311" y="26176"/>
                  </a:lnTo>
                  <a:cubicBezTo>
                    <a:pt x="81076" y="26176"/>
                    <a:pt x="82644" y="25049"/>
                    <a:pt x="83208" y="23357"/>
                  </a:cubicBezTo>
                  <a:lnTo>
                    <a:pt x="87056" y="11446"/>
                  </a:lnTo>
                  <a:close/>
                  <a:moveTo>
                    <a:pt x="141956" y="11446"/>
                  </a:moveTo>
                  <a:lnTo>
                    <a:pt x="145803" y="23357"/>
                  </a:lnTo>
                  <a:cubicBezTo>
                    <a:pt x="146367" y="25049"/>
                    <a:pt x="147936" y="26176"/>
                    <a:pt x="149700" y="26176"/>
                  </a:cubicBezTo>
                  <a:lnTo>
                    <a:pt x="162273" y="26176"/>
                  </a:lnTo>
                  <a:lnTo>
                    <a:pt x="152078" y="33553"/>
                  </a:lnTo>
                  <a:cubicBezTo>
                    <a:pt x="150656" y="34607"/>
                    <a:pt x="150043" y="36445"/>
                    <a:pt x="150607" y="38136"/>
                  </a:cubicBezTo>
                  <a:lnTo>
                    <a:pt x="154504" y="50047"/>
                  </a:lnTo>
                  <a:lnTo>
                    <a:pt x="144382" y="42670"/>
                  </a:lnTo>
                  <a:cubicBezTo>
                    <a:pt x="143659" y="42143"/>
                    <a:pt x="142813" y="41880"/>
                    <a:pt x="141968" y="41880"/>
                  </a:cubicBezTo>
                  <a:cubicBezTo>
                    <a:pt x="141122" y="41880"/>
                    <a:pt x="140277" y="42143"/>
                    <a:pt x="139554" y="42670"/>
                  </a:cubicBezTo>
                  <a:lnTo>
                    <a:pt x="129432" y="50047"/>
                  </a:lnTo>
                  <a:lnTo>
                    <a:pt x="133328" y="38136"/>
                  </a:lnTo>
                  <a:cubicBezTo>
                    <a:pt x="133892" y="36445"/>
                    <a:pt x="133279" y="34607"/>
                    <a:pt x="131833" y="33553"/>
                  </a:cubicBezTo>
                  <a:lnTo>
                    <a:pt x="121638" y="26176"/>
                  </a:lnTo>
                  <a:lnTo>
                    <a:pt x="134235" y="26176"/>
                  </a:lnTo>
                  <a:cubicBezTo>
                    <a:pt x="136000" y="26176"/>
                    <a:pt x="137569" y="25049"/>
                    <a:pt x="138108" y="23357"/>
                  </a:cubicBezTo>
                  <a:lnTo>
                    <a:pt x="141956" y="11446"/>
                  </a:lnTo>
                  <a:close/>
                  <a:moveTo>
                    <a:pt x="32132" y="1"/>
                  </a:moveTo>
                  <a:cubicBezTo>
                    <a:pt x="29191" y="1"/>
                    <a:pt x="26642" y="1863"/>
                    <a:pt x="25735" y="4633"/>
                  </a:cubicBezTo>
                  <a:lnTo>
                    <a:pt x="21421" y="18015"/>
                  </a:lnTo>
                  <a:lnTo>
                    <a:pt x="7280" y="18015"/>
                  </a:lnTo>
                  <a:cubicBezTo>
                    <a:pt x="4363" y="18015"/>
                    <a:pt x="1814" y="19877"/>
                    <a:pt x="908" y="22647"/>
                  </a:cubicBezTo>
                  <a:cubicBezTo>
                    <a:pt x="1" y="25441"/>
                    <a:pt x="981" y="28455"/>
                    <a:pt x="3358" y="30146"/>
                  </a:cubicBezTo>
                  <a:lnTo>
                    <a:pt x="14804" y="38430"/>
                  </a:lnTo>
                  <a:lnTo>
                    <a:pt x="10417" y="51812"/>
                  </a:lnTo>
                  <a:cubicBezTo>
                    <a:pt x="9510" y="54582"/>
                    <a:pt x="10491" y="57621"/>
                    <a:pt x="12843" y="59336"/>
                  </a:cubicBezTo>
                  <a:cubicBezTo>
                    <a:pt x="14020" y="60194"/>
                    <a:pt x="15417" y="60611"/>
                    <a:pt x="16789" y="60611"/>
                  </a:cubicBezTo>
                  <a:cubicBezTo>
                    <a:pt x="18186" y="60611"/>
                    <a:pt x="19559" y="60194"/>
                    <a:pt x="20735" y="59312"/>
                  </a:cubicBezTo>
                  <a:lnTo>
                    <a:pt x="32132" y="51028"/>
                  </a:lnTo>
                  <a:lnTo>
                    <a:pt x="43504" y="59312"/>
                  </a:lnTo>
                  <a:cubicBezTo>
                    <a:pt x="44684" y="60185"/>
                    <a:pt x="46075" y="60620"/>
                    <a:pt x="47464" y="60620"/>
                  </a:cubicBezTo>
                  <a:cubicBezTo>
                    <a:pt x="48844" y="60620"/>
                    <a:pt x="50223" y="60191"/>
                    <a:pt x="51396" y="59336"/>
                  </a:cubicBezTo>
                  <a:cubicBezTo>
                    <a:pt x="53773" y="57621"/>
                    <a:pt x="54729" y="54582"/>
                    <a:pt x="53822" y="51812"/>
                  </a:cubicBezTo>
                  <a:lnTo>
                    <a:pt x="49435" y="38430"/>
                  </a:lnTo>
                  <a:lnTo>
                    <a:pt x="59582" y="31102"/>
                  </a:lnTo>
                  <a:lnTo>
                    <a:pt x="69728" y="38430"/>
                  </a:lnTo>
                  <a:lnTo>
                    <a:pt x="65341" y="51812"/>
                  </a:lnTo>
                  <a:cubicBezTo>
                    <a:pt x="64434" y="54582"/>
                    <a:pt x="65415" y="57621"/>
                    <a:pt x="67768" y="59336"/>
                  </a:cubicBezTo>
                  <a:cubicBezTo>
                    <a:pt x="68944" y="60194"/>
                    <a:pt x="70341" y="60611"/>
                    <a:pt x="71713" y="60611"/>
                  </a:cubicBezTo>
                  <a:cubicBezTo>
                    <a:pt x="73110" y="60611"/>
                    <a:pt x="74483" y="60194"/>
                    <a:pt x="75659" y="59312"/>
                  </a:cubicBezTo>
                  <a:lnTo>
                    <a:pt x="87056" y="51028"/>
                  </a:lnTo>
                  <a:lnTo>
                    <a:pt x="98428" y="59312"/>
                  </a:lnTo>
                  <a:cubicBezTo>
                    <a:pt x="99609" y="60185"/>
                    <a:pt x="100999" y="60620"/>
                    <a:pt x="102389" y="60620"/>
                  </a:cubicBezTo>
                  <a:cubicBezTo>
                    <a:pt x="103768" y="60620"/>
                    <a:pt x="105148" y="60191"/>
                    <a:pt x="106320" y="59336"/>
                  </a:cubicBezTo>
                  <a:cubicBezTo>
                    <a:pt x="108697" y="57621"/>
                    <a:pt x="109653" y="54582"/>
                    <a:pt x="108746" y="51812"/>
                  </a:cubicBezTo>
                  <a:lnTo>
                    <a:pt x="104384" y="38430"/>
                  </a:lnTo>
                  <a:lnTo>
                    <a:pt x="114506" y="31102"/>
                  </a:lnTo>
                  <a:lnTo>
                    <a:pt x="124628" y="38430"/>
                  </a:lnTo>
                  <a:lnTo>
                    <a:pt x="120241" y="51812"/>
                  </a:lnTo>
                  <a:cubicBezTo>
                    <a:pt x="119334" y="54582"/>
                    <a:pt x="120314" y="57621"/>
                    <a:pt x="122692" y="59336"/>
                  </a:cubicBezTo>
                  <a:cubicBezTo>
                    <a:pt x="123864" y="60191"/>
                    <a:pt x="125243" y="60620"/>
                    <a:pt x="126623" y="60620"/>
                  </a:cubicBezTo>
                  <a:cubicBezTo>
                    <a:pt x="128013" y="60620"/>
                    <a:pt x="129403" y="60185"/>
                    <a:pt x="130584" y="59312"/>
                  </a:cubicBezTo>
                  <a:lnTo>
                    <a:pt x="141956" y="51028"/>
                  </a:lnTo>
                  <a:lnTo>
                    <a:pt x="153328" y="59312"/>
                  </a:lnTo>
                  <a:cubicBezTo>
                    <a:pt x="154529" y="60194"/>
                    <a:pt x="155901" y="60611"/>
                    <a:pt x="157298" y="60611"/>
                  </a:cubicBezTo>
                  <a:cubicBezTo>
                    <a:pt x="158671" y="60611"/>
                    <a:pt x="160068" y="60194"/>
                    <a:pt x="161244" y="59336"/>
                  </a:cubicBezTo>
                  <a:cubicBezTo>
                    <a:pt x="163597" y="57621"/>
                    <a:pt x="164577" y="54582"/>
                    <a:pt x="163670" y="51812"/>
                  </a:cubicBezTo>
                  <a:lnTo>
                    <a:pt x="159283" y="38430"/>
                  </a:lnTo>
                  <a:lnTo>
                    <a:pt x="170729" y="30146"/>
                  </a:lnTo>
                  <a:cubicBezTo>
                    <a:pt x="173082" y="28455"/>
                    <a:pt x="174087" y="25441"/>
                    <a:pt x="173180" y="22647"/>
                  </a:cubicBezTo>
                  <a:cubicBezTo>
                    <a:pt x="172273" y="19877"/>
                    <a:pt x="169724" y="18015"/>
                    <a:pt x="166807" y="18015"/>
                  </a:cubicBezTo>
                  <a:lnTo>
                    <a:pt x="152666" y="18015"/>
                  </a:lnTo>
                  <a:lnTo>
                    <a:pt x="148352" y="4633"/>
                  </a:lnTo>
                  <a:cubicBezTo>
                    <a:pt x="147446" y="1863"/>
                    <a:pt x="144872" y="1"/>
                    <a:pt x="141956" y="1"/>
                  </a:cubicBezTo>
                  <a:cubicBezTo>
                    <a:pt x="139039" y="1"/>
                    <a:pt x="136466" y="1863"/>
                    <a:pt x="135583" y="4633"/>
                  </a:cubicBezTo>
                  <a:lnTo>
                    <a:pt x="131245" y="18015"/>
                  </a:lnTo>
                  <a:lnTo>
                    <a:pt x="117128" y="18015"/>
                  </a:lnTo>
                  <a:cubicBezTo>
                    <a:pt x="116197" y="18015"/>
                    <a:pt x="115315" y="18211"/>
                    <a:pt x="114506" y="18554"/>
                  </a:cubicBezTo>
                  <a:cubicBezTo>
                    <a:pt x="113697" y="18211"/>
                    <a:pt x="112815" y="18015"/>
                    <a:pt x="111883" y="18015"/>
                  </a:cubicBezTo>
                  <a:lnTo>
                    <a:pt x="97766" y="18015"/>
                  </a:lnTo>
                  <a:lnTo>
                    <a:pt x="93428" y="4633"/>
                  </a:lnTo>
                  <a:cubicBezTo>
                    <a:pt x="92521" y="1863"/>
                    <a:pt x="89972" y="1"/>
                    <a:pt x="87056" y="1"/>
                  </a:cubicBezTo>
                  <a:cubicBezTo>
                    <a:pt x="84139" y="1"/>
                    <a:pt x="81566" y="1863"/>
                    <a:pt x="80659" y="4633"/>
                  </a:cubicBezTo>
                  <a:lnTo>
                    <a:pt x="76346" y="18015"/>
                  </a:lnTo>
                  <a:lnTo>
                    <a:pt x="62204" y="18015"/>
                  </a:lnTo>
                  <a:cubicBezTo>
                    <a:pt x="61297" y="18015"/>
                    <a:pt x="60390" y="18211"/>
                    <a:pt x="59582" y="18554"/>
                  </a:cubicBezTo>
                  <a:cubicBezTo>
                    <a:pt x="58773" y="18211"/>
                    <a:pt x="57890" y="18015"/>
                    <a:pt x="56959" y="18015"/>
                  </a:cubicBezTo>
                  <a:lnTo>
                    <a:pt x="42842" y="18015"/>
                  </a:lnTo>
                  <a:lnTo>
                    <a:pt x="38504" y="4633"/>
                  </a:lnTo>
                  <a:cubicBezTo>
                    <a:pt x="37597" y="1863"/>
                    <a:pt x="35048" y="1"/>
                    <a:pt x="321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3"/>
            <p:cNvSpPr/>
            <p:nvPr/>
          </p:nvSpPr>
          <p:spPr>
            <a:xfrm>
              <a:off x="3702750" y="513825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94" y="1"/>
                  </a:moveTo>
                  <a:cubicBezTo>
                    <a:pt x="3016" y="1"/>
                    <a:pt x="1962" y="442"/>
                    <a:pt x="1202" y="1202"/>
                  </a:cubicBezTo>
                  <a:cubicBezTo>
                    <a:pt x="442" y="1962"/>
                    <a:pt x="1" y="3016"/>
                    <a:pt x="1" y="4094"/>
                  </a:cubicBezTo>
                  <a:cubicBezTo>
                    <a:pt x="1" y="5148"/>
                    <a:pt x="442" y="6226"/>
                    <a:pt x="1202" y="6986"/>
                  </a:cubicBezTo>
                  <a:cubicBezTo>
                    <a:pt x="1962" y="7721"/>
                    <a:pt x="3016" y="8162"/>
                    <a:pt x="4094" y="8162"/>
                  </a:cubicBezTo>
                  <a:cubicBezTo>
                    <a:pt x="5148" y="8162"/>
                    <a:pt x="6226" y="7721"/>
                    <a:pt x="6986" y="6986"/>
                  </a:cubicBezTo>
                  <a:cubicBezTo>
                    <a:pt x="7721" y="6226"/>
                    <a:pt x="8162" y="5148"/>
                    <a:pt x="8162" y="4094"/>
                  </a:cubicBezTo>
                  <a:cubicBezTo>
                    <a:pt x="8162" y="3016"/>
                    <a:pt x="7721" y="1962"/>
                    <a:pt x="6986" y="1202"/>
                  </a:cubicBezTo>
                  <a:cubicBezTo>
                    <a:pt x="6226" y="442"/>
                    <a:pt x="5148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" name="Google Shape;723;p43"/>
          <p:cNvGrpSpPr/>
          <p:nvPr/>
        </p:nvGrpSpPr>
        <p:grpSpPr>
          <a:xfrm>
            <a:off x="5521162" y="1994104"/>
            <a:ext cx="353436" cy="353436"/>
            <a:chOff x="1190625" y="248525"/>
            <a:chExt cx="5228350" cy="5228350"/>
          </a:xfrm>
        </p:grpSpPr>
        <p:sp>
          <p:nvSpPr>
            <p:cNvPr id="724" name="Google Shape;724;p43"/>
            <p:cNvSpPr/>
            <p:nvPr/>
          </p:nvSpPr>
          <p:spPr>
            <a:xfrm>
              <a:off x="1190625" y="2485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65365" y="55954"/>
                  </a:moveTo>
                  <a:lnTo>
                    <a:pt x="67914" y="63846"/>
                  </a:lnTo>
                  <a:cubicBezTo>
                    <a:pt x="68453" y="65537"/>
                    <a:pt x="70022" y="66689"/>
                    <a:pt x="71786" y="66689"/>
                  </a:cubicBezTo>
                  <a:lnTo>
                    <a:pt x="80168" y="66689"/>
                  </a:lnTo>
                  <a:lnTo>
                    <a:pt x="73379" y="71591"/>
                  </a:lnTo>
                  <a:cubicBezTo>
                    <a:pt x="71958" y="72620"/>
                    <a:pt x="71345" y="74483"/>
                    <a:pt x="71909" y="76174"/>
                  </a:cubicBezTo>
                  <a:lnTo>
                    <a:pt x="74482" y="84066"/>
                  </a:lnTo>
                  <a:lnTo>
                    <a:pt x="67767" y="79164"/>
                  </a:lnTo>
                  <a:cubicBezTo>
                    <a:pt x="67056" y="78649"/>
                    <a:pt x="66198" y="78380"/>
                    <a:pt x="65365" y="78380"/>
                  </a:cubicBezTo>
                  <a:cubicBezTo>
                    <a:pt x="64507" y="78380"/>
                    <a:pt x="63674" y="78649"/>
                    <a:pt x="62939" y="79164"/>
                  </a:cubicBezTo>
                  <a:lnTo>
                    <a:pt x="56223" y="84066"/>
                  </a:lnTo>
                  <a:lnTo>
                    <a:pt x="58821" y="76174"/>
                  </a:lnTo>
                  <a:cubicBezTo>
                    <a:pt x="59360" y="74483"/>
                    <a:pt x="58772" y="72620"/>
                    <a:pt x="57326" y="71591"/>
                  </a:cubicBezTo>
                  <a:lnTo>
                    <a:pt x="50537" y="66689"/>
                  </a:lnTo>
                  <a:lnTo>
                    <a:pt x="58919" y="66689"/>
                  </a:lnTo>
                  <a:cubicBezTo>
                    <a:pt x="60684" y="66689"/>
                    <a:pt x="62252" y="65537"/>
                    <a:pt x="62791" y="63846"/>
                  </a:cubicBezTo>
                  <a:lnTo>
                    <a:pt x="65365" y="55954"/>
                  </a:lnTo>
                  <a:close/>
                  <a:moveTo>
                    <a:pt x="104579" y="55954"/>
                  </a:moveTo>
                  <a:lnTo>
                    <a:pt x="107128" y="63846"/>
                  </a:lnTo>
                  <a:cubicBezTo>
                    <a:pt x="107667" y="65537"/>
                    <a:pt x="109236" y="66689"/>
                    <a:pt x="111000" y="66689"/>
                  </a:cubicBezTo>
                  <a:lnTo>
                    <a:pt x="119382" y="66689"/>
                  </a:lnTo>
                  <a:lnTo>
                    <a:pt x="112593" y="71591"/>
                  </a:lnTo>
                  <a:cubicBezTo>
                    <a:pt x="111172" y="72620"/>
                    <a:pt x="110559" y="74483"/>
                    <a:pt x="111123" y="76174"/>
                  </a:cubicBezTo>
                  <a:lnTo>
                    <a:pt x="113696" y="84066"/>
                  </a:lnTo>
                  <a:lnTo>
                    <a:pt x="106981" y="79164"/>
                  </a:lnTo>
                  <a:cubicBezTo>
                    <a:pt x="106270" y="78649"/>
                    <a:pt x="105412" y="78380"/>
                    <a:pt x="104579" y="78380"/>
                  </a:cubicBezTo>
                  <a:cubicBezTo>
                    <a:pt x="103721" y="78380"/>
                    <a:pt x="102888" y="78649"/>
                    <a:pt x="102153" y="79164"/>
                  </a:cubicBezTo>
                  <a:lnTo>
                    <a:pt x="97692" y="82424"/>
                  </a:lnTo>
                  <a:cubicBezTo>
                    <a:pt x="97300" y="82693"/>
                    <a:pt x="96932" y="82963"/>
                    <a:pt x="96565" y="83257"/>
                  </a:cubicBezTo>
                  <a:lnTo>
                    <a:pt x="95437" y="84066"/>
                  </a:lnTo>
                  <a:lnTo>
                    <a:pt x="98035" y="76174"/>
                  </a:lnTo>
                  <a:cubicBezTo>
                    <a:pt x="98574" y="74483"/>
                    <a:pt x="97986" y="72620"/>
                    <a:pt x="96540" y="71591"/>
                  </a:cubicBezTo>
                  <a:lnTo>
                    <a:pt x="89751" y="66689"/>
                  </a:lnTo>
                  <a:lnTo>
                    <a:pt x="98133" y="66689"/>
                  </a:lnTo>
                  <a:cubicBezTo>
                    <a:pt x="99898" y="66689"/>
                    <a:pt x="101466" y="65537"/>
                    <a:pt x="102006" y="63846"/>
                  </a:cubicBezTo>
                  <a:lnTo>
                    <a:pt x="104579" y="55954"/>
                  </a:lnTo>
                  <a:close/>
                  <a:moveTo>
                    <a:pt x="143793" y="55954"/>
                  </a:moveTo>
                  <a:lnTo>
                    <a:pt x="146342" y="63846"/>
                  </a:lnTo>
                  <a:cubicBezTo>
                    <a:pt x="146881" y="65537"/>
                    <a:pt x="148450" y="66689"/>
                    <a:pt x="150214" y="66689"/>
                  </a:cubicBezTo>
                  <a:lnTo>
                    <a:pt x="158596" y="66689"/>
                  </a:lnTo>
                  <a:lnTo>
                    <a:pt x="151807" y="71591"/>
                  </a:lnTo>
                  <a:cubicBezTo>
                    <a:pt x="150386" y="72620"/>
                    <a:pt x="149773" y="74483"/>
                    <a:pt x="150337" y="76174"/>
                  </a:cubicBezTo>
                  <a:lnTo>
                    <a:pt x="152910" y="84066"/>
                  </a:lnTo>
                  <a:lnTo>
                    <a:pt x="146195" y="79164"/>
                  </a:lnTo>
                  <a:cubicBezTo>
                    <a:pt x="145484" y="78649"/>
                    <a:pt x="144626" y="78380"/>
                    <a:pt x="143793" y="78380"/>
                  </a:cubicBezTo>
                  <a:cubicBezTo>
                    <a:pt x="142935" y="78380"/>
                    <a:pt x="142102" y="78649"/>
                    <a:pt x="141367" y="79164"/>
                  </a:cubicBezTo>
                  <a:lnTo>
                    <a:pt x="134651" y="84066"/>
                  </a:lnTo>
                  <a:lnTo>
                    <a:pt x="137249" y="76174"/>
                  </a:lnTo>
                  <a:cubicBezTo>
                    <a:pt x="137788" y="74483"/>
                    <a:pt x="137200" y="72620"/>
                    <a:pt x="135754" y="71591"/>
                  </a:cubicBezTo>
                  <a:lnTo>
                    <a:pt x="128965" y="66689"/>
                  </a:lnTo>
                  <a:lnTo>
                    <a:pt x="137347" y="66689"/>
                  </a:lnTo>
                  <a:cubicBezTo>
                    <a:pt x="139112" y="66689"/>
                    <a:pt x="140680" y="65537"/>
                    <a:pt x="141220" y="63846"/>
                  </a:cubicBezTo>
                  <a:lnTo>
                    <a:pt x="143793" y="55954"/>
                  </a:lnTo>
                  <a:close/>
                  <a:moveTo>
                    <a:pt x="178914" y="24509"/>
                  </a:moveTo>
                  <a:lnTo>
                    <a:pt x="178914" y="124162"/>
                  </a:lnTo>
                  <a:lnTo>
                    <a:pt x="162395" y="124162"/>
                  </a:lnTo>
                  <a:cubicBezTo>
                    <a:pt x="162346" y="124162"/>
                    <a:pt x="162297" y="124187"/>
                    <a:pt x="162224" y="124187"/>
                  </a:cubicBezTo>
                  <a:cubicBezTo>
                    <a:pt x="160287" y="122961"/>
                    <a:pt x="158008" y="122250"/>
                    <a:pt x="155557" y="122250"/>
                  </a:cubicBezTo>
                  <a:cubicBezTo>
                    <a:pt x="153596" y="122250"/>
                    <a:pt x="151734" y="122716"/>
                    <a:pt x="150067" y="123500"/>
                  </a:cubicBezTo>
                  <a:cubicBezTo>
                    <a:pt x="148107" y="119089"/>
                    <a:pt x="143695" y="115976"/>
                    <a:pt x="138548" y="115976"/>
                  </a:cubicBezTo>
                  <a:cubicBezTo>
                    <a:pt x="135264" y="115976"/>
                    <a:pt x="132298" y="117251"/>
                    <a:pt x="130044" y="119309"/>
                  </a:cubicBezTo>
                  <a:cubicBezTo>
                    <a:pt x="127813" y="117251"/>
                    <a:pt x="124823" y="115976"/>
                    <a:pt x="121539" y="115976"/>
                  </a:cubicBezTo>
                  <a:cubicBezTo>
                    <a:pt x="119995" y="115976"/>
                    <a:pt x="118500" y="116270"/>
                    <a:pt x="117127" y="116785"/>
                  </a:cubicBezTo>
                  <a:lnTo>
                    <a:pt x="117127" y="92987"/>
                  </a:lnTo>
                  <a:cubicBezTo>
                    <a:pt x="117127" y="92742"/>
                    <a:pt x="117127" y="92521"/>
                    <a:pt x="117103" y="92301"/>
                  </a:cubicBezTo>
                  <a:cubicBezTo>
                    <a:pt x="117740" y="92056"/>
                    <a:pt x="118377" y="91737"/>
                    <a:pt x="118941" y="91296"/>
                  </a:cubicBezTo>
                  <a:cubicBezTo>
                    <a:pt x="121760" y="89262"/>
                    <a:pt x="122862" y="85830"/>
                    <a:pt x="121784" y="82522"/>
                  </a:cubicBezTo>
                  <a:lnTo>
                    <a:pt x="119799" y="76468"/>
                  </a:lnTo>
                  <a:lnTo>
                    <a:pt x="124186" y="73306"/>
                  </a:lnTo>
                  <a:lnTo>
                    <a:pt x="128549" y="76468"/>
                  </a:lnTo>
                  <a:lnTo>
                    <a:pt x="126563" y="82522"/>
                  </a:lnTo>
                  <a:cubicBezTo>
                    <a:pt x="125485" y="85830"/>
                    <a:pt x="126612" y="89262"/>
                    <a:pt x="129406" y="91296"/>
                  </a:cubicBezTo>
                  <a:cubicBezTo>
                    <a:pt x="130803" y="92325"/>
                    <a:pt x="132396" y="92815"/>
                    <a:pt x="134014" y="92815"/>
                  </a:cubicBezTo>
                  <a:cubicBezTo>
                    <a:pt x="135607" y="92815"/>
                    <a:pt x="137225" y="92325"/>
                    <a:pt x="138622" y="91296"/>
                  </a:cubicBezTo>
                  <a:lnTo>
                    <a:pt x="143793" y="87521"/>
                  </a:lnTo>
                  <a:lnTo>
                    <a:pt x="148940" y="91296"/>
                  </a:lnTo>
                  <a:cubicBezTo>
                    <a:pt x="150337" y="92313"/>
                    <a:pt x="151942" y="92821"/>
                    <a:pt x="153547" y="92821"/>
                  </a:cubicBezTo>
                  <a:cubicBezTo>
                    <a:pt x="155153" y="92821"/>
                    <a:pt x="156758" y="92313"/>
                    <a:pt x="158155" y="91296"/>
                  </a:cubicBezTo>
                  <a:cubicBezTo>
                    <a:pt x="160974" y="89262"/>
                    <a:pt x="162077" y="85830"/>
                    <a:pt x="160998" y="82522"/>
                  </a:cubicBezTo>
                  <a:lnTo>
                    <a:pt x="159013" y="76468"/>
                  </a:lnTo>
                  <a:lnTo>
                    <a:pt x="164233" y="72694"/>
                  </a:lnTo>
                  <a:cubicBezTo>
                    <a:pt x="167027" y="70659"/>
                    <a:pt x="168155" y="67228"/>
                    <a:pt x="167101" y="63944"/>
                  </a:cubicBezTo>
                  <a:cubicBezTo>
                    <a:pt x="166022" y="60635"/>
                    <a:pt x="163106" y="58503"/>
                    <a:pt x="159626" y="58503"/>
                  </a:cubicBezTo>
                  <a:lnTo>
                    <a:pt x="153204" y="58503"/>
                  </a:lnTo>
                  <a:lnTo>
                    <a:pt x="151244" y="52449"/>
                  </a:lnTo>
                  <a:cubicBezTo>
                    <a:pt x="150165" y="49141"/>
                    <a:pt x="147249" y="47033"/>
                    <a:pt x="143793" y="47033"/>
                  </a:cubicBezTo>
                  <a:cubicBezTo>
                    <a:pt x="140313" y="47033"/>
                    <a:pt x="137396" y="49141"/>
                    <a:pt x="136342" y="52449"/>
                  </a:cubicBezTo>
                  <a:lnTo>
                    <a:pt x="134382" y="58503"/>
                  </a:lnTo>
                  <a:lnTo>
                    <a:pt x="127936" y="58503"/>
                  </a:lnTo>
                  <a:cubicBezTo>
                    <a:pt x="126563" y="58503"/>
                    <a:pt x="125289" y="58846"/>
                    <a:pt x="124186" y="59459"/>
                  </a:cubicBezTo>
                  <a:cubicBezTo>
                    <a:pt x="123059" y="58846"/>
                    <a:pt x="121784" y="58503"/>
                    <a:pt x="120412" y="58503"/>
                  </a:cubicBezTo>
                  <a:lnTo>
                    <a:pt x="113990" y="58503"/>
                  </a:lnTo>
                  <a:lnTo>
                    <a:pt x="112030" y="52449"/>
                  </a:lnTo>
                  <a:cubicBezTo>
                    <a:pt x="110951" y="49141"/>
                    <a:pt x="108035" y="47033"/>
                    <a:pt x="104579" y="47033"/>
                  </a:cubicBezTo>
                  <a:cubicBezTo>
                    <a:pt x="101099" y="47033"/>
                    <a:pt x="98182" y="49141"/>
                    <a:pt x="97128" y="52449"/>
                  </a:cubicBezTo>
                  <a:lnTo>
                    <a:pt x="95168" y="58503"/>
                  </a:lnTo>
                  <a:lnTo>
                    <a:pt x="88722" y="58503"/>
                  </a:lnTo>
                  <a:cubicBezTo>
                    <a:pt x="87349" y="58503"/>
                    <a:pt x="86075" y="58846"/>
                    <a:pt x="84972" y="59459"/>
                  </a:cubicBezTo>
                  <a:cubicBezTo>
                    <a:pt x="83845" y="58846"/>
                    <a:pt x="82570" y="58503"/>
                    <a:pt x="81198" y="58503"/>
                  </a:cubicBezTo>
                  <a:lnTo>
                    <a:pt x="74776" y="58503"/>
                  </a:lnTo>
                  <a:lnTo>
                    <a:pt x="72816" y="52449"/>
                  </a:lnTo>
                  <a:cubicBezTo>
                    <a:pt x="71737" y="49141"/>
                    <a:pt x="68821" y="47033"/>
                    <a:pt x="65365" y="47033"/>
                  </a:cubicBezTo>
                  <a:cubicBezTo>
                    <a:pt x="61885" y="47033"/>
                    <a:pt x="58968" y="49141"/>
                    <a:pt x="57914" y="52449"/>
                  </a:cubicBezTo>
                  <a:lnTo>
                    <a:pt x="55954" y="58503"/>
                  </a:lnTo>
                  <a:lnTo>
                    <a:pt x="49508" y="58503"/>
                  </a:lnTo>
                  <a:cubicBezTo>
                    <a:pt x="46052" y="58503"/>
                    <a:pt x="43111" y="60635"/>
                    <a:pt x="42057" y="63944"/>
                  </a:cubicBezTo>
                  <a:cubicBezTo>
                    <a:pt x="40979" y="67228"/>
                    <a:pt x="42106" y="70659"/>
                    <a:pt x="44925" y="72694"/>
                  </a:cubicBezTo>
                  <a:lnTo>
                    <a:pt x="50120" y="76468"/>
                  </a:lnTo>
                  <a:lnTo>
                    <a:pt x="48135" y="82522"/>
                  </a:lnTo>
                  <a:cubicBezTo>
                    <a:pt x="47057" y="85830"/>
                    <a:pt x="48184" y="89262"/>
                    <a:pt x="50978" y="91296"/>
                  </a:cubicBezTo>
                  <a:cubicBezTo>
                    <a:pt x="52375" y="92325"/>
                    <a:pt x="53968" y="92815"/>
                    <a:pt x="55586" y="92815"/>
                  </a:cubicBezTo>
                  <a:cubicBezTo>
                    <a:pt x="57179" y="92815"/>
                    <a:pt x="58797" y="92325"/>
                    <a:pt x="60194" y="91296"/>
                  </a:cubicBezTo>
                  <a:lnTo>
                    <a:pt x="65365" y="87521"/>
                  </a:lnTo>
                  <a:lnTo>
                    <a:pt x="70512" y="91296"/>
                  </a:lnTo>
                  <a:cubicBezTo>
                    <a:pt x="71909" y="92313"/>
                    <a:pt x="73514" y="92821"/>
                    <a:pt x="75119" y="92821"/>
                  </a:cubicBezTo>
                  <a:cubicBezTo>
                    <a:pt x="76725" y="92821"/>
                    <a:pt x="78330" y="92313"/>
                    <a:pt x="79727" y="91296"/>
                  </a:cubicBezTo>
                  <a:cubicBezTo>
                    <a:pt x="82546" y="89262"/>
                    <a:pt x="83648" y="85830"/>
                    <a:pt x="82570" y="82522"/>
                  </a:cubicBezTo>
                  <a:lnTo>
                    <a:pt x="80585" y="76468"/>
                  </a:lnTo>
                  <a:lnTo>
                    <a:pt x="84972" y="73306"/>
                  </a:lnTo>
                  <a:lnTo>
                    <a:pt x="89334" y="76468"/>
                  </a:lnTo>
                  <a:lnTo>
                    <a:pt x="87349" y="82522"/>
                  </a:lnTo>
                  <a:cubicBezTo>
                    <a:pt x="86271" y="85830"/>
                    <a:pt x="87398" y="89262"/>
                    <a:pt x="90192" y="91296"/>
                  </a:cubicBezTo>
                  <a:cubicBezTo>
                    <a:pt x="90756" y="91712"/>
                    <a:pt x="91369" y="92031"/>
                    <a:pt x="91981" y="92276"/>
                  </a:cubicBezTo>
                  <a:cubicBezTo>
                    <a:pt x="91957" y="92521"/>
                    <a:pt x="91957" y="92742"/>
                    <a:pt x="91957" y="92987"/>
                  </a:cubicBezTo>
                  <a:lnTo>
                    <a:pt x="91957" y="124162"/>
                  </a:lnTo>
                  <a:lnTo>
                    <a:pt x="34312" y="124162"/>
                  </a:lnTo>
                  <a:lnTo>
                    <a:pt x="34312" y="24509"/>
                  </a:lnTo>
                  <a:close/>
                  <a:moveTo>
                    <a:pt x="16347" y="1"/>
                  </a:moveTo>
                  <a:cubicBezTo>
                    <a:pt x="7328" y="1"/>
                    <a:pt x="0" y="7329"/>
                    <a:pt x="0" y="16323"/>
                  </a:cubicBezTo>
                  <a:lnTo>
                    <a:pt x="0" y="132348"/>
                  </a:lnTo>
                  <a:cubicBezTo>
                    <a:pt x="0" y="141343"/>
                    <a:pt x="7328" y="148671"/>
                    <a:pt x="16347" y="148671"/>
                  </a:cubicBezTo>
                  <a:lnTo>
                    <a:pt x="56517" y="148671"/>
                  </a:lnTo>
                  <a:cubicBezTo>
                    <a:pt x="58772" y="148671"/>
                    <a:pt x="60586" y="146857"/>
                    <a:pt x="60586" y="144602"/>
                  </a:cubicBezTo>
                  <a:cubicBezTo>
                    <a:pt x="60586" y="142348"/>
                    <a:pt x="58772" y="140509"/>
                    <a:pt x="56517" y="140509"/>
                  </a:cubicBezTo>
                  <a:lnTo>
                    <a:pt x="16347" y="140509"/>
                  </a:lnTo>
                  <a:cubicBezTo>
                    <a:pt x="11838" y="140509"/>
                    <a:pt x="8161" y="136833"/>
                    <a:pt x="8161" y="132348"/>
                  </a:cubicBezTo>
                  <a:lnTo>
                    <a:pt x="8161" y="16323"/>
                  </a:lnTo>
                  <a:cubicBezTo>
                    <a:pt x="8161" y="11838"/>
                    <a:pt x="11838" y="8162"/>
                    <a:pt x="16347" y="8162"/>
                  </a:cubicBezTo>
                  <a:lnTo>
                    <a:pt x="192811" y="8162"/>
                  </a:lnTo>
                  <a:cubicBezTo>
                    <a:pt x="197296" y="8162"/>
                    <a:pt x="200972" y="11838"/>
                    <a:pt x="200972" y="16323"/>
                  </a:cubicBezTo>
                  <a:lnTo>
                    <a:pt x="200972" y="132274"/>
                  </a:lnTo>
                  <a:cubicBezTo>
                    <a:pt x="200972" y="136784"/>
                    <a:pt x="197296" y="140436"/>
                    <a:pt x="192811" y="140436"/>
                  </a:cubicBezTo>
                  <a:lnTo>
                    <a:pt x="168130" y="140436"/>
                  </a:lnTo>
                  <a:lnTo>
                    <a:pt x="168130" y="134848"/>
                  </a:lnTo>
                  <a:cubicBezTo>
                    <a:pt x="168130" y="133990"/>
                    <a:pt x="168057" y="133157"/>
                    <a:pt x="167885" y="132348"/>
                  </a:cubicBezTo>
                  <a:lnTo>
                    <a:pt x="183007" y="132348"/>
                  </a:lnTo>
                  <a:cubicBezTo>
                    <a:pt x="185262" y="132348"/>
                    <a:pt x="187075" y="130510"/>
                    <a:pt x="187075" y="128255"/>
                  </a:cubicBezTo>
                  <a:lnTo>
                    <a:pt x="187075" y="20416"/>
                  </a:lnTo>
                  <a:cubicBezTo>
                    <a:pt x="187075" y="18162"/>
                    <a:pt x="185262" y="16323"/>
                    <a:pt x="183007" y="16323"/>
                  </a:cubicBezTo>
                  <a:lnTo>
                    <a:pt x="30219" y="16323"/>
                  </a:lnTo>
                  <a:cubicBezTo>
                    <a:pt x="27965" y="16323"/>
                    <a:pt x="26151" y="18162"/>
                    <a:pt x="26151" y="20416"/>
                  </a:cubicBezTo>
                  <a:lnTo>
                    <a:pt x="26151" y="128255"/>
                  </a:lnTo>
                  <a:cubicBezTo>
                    <a:pt x="26151" y="130510"/>
                    <a:pt x="27965" y="132348"/>
                    <a:pt x="30219" y="132348"/>
                  </a:cubicBezTo>
                  <a:lnTo>
                    <a:pt x="91957" y="132348"/>
                  </a:lnTo>
                  <a:lnTo>
                    <a:pt x="91957" y="137372"/>
                  </a:lnTo>
                  <a:lnTo>
                    <a:pt x="79752" y="155264"/>
                  </a:lnTo>
                  <a:cubicBezTo>
                    <a:pt x="75536" y="161464"/>
                    <a:pt x="74874" y="169528"/>
                    <a:pt x="78060" y="176341"/>
                  </a:cubicBezTo>
                  <a:lnTo>
                    <a:pt x="92349" y="206781"/>
                  </a:lnTo>
                  <a:cubicBezTo>
                    <a:pt x="93035" y="208252"/>
                    <a:pt x="94506" y="209134"/>
                    <a:pt x="96050" y="209134"/>
                  </a:cubicBezTo>
                  <a:cubicBezTo>
                    <a:pt x="96638" y="209134"/>
                    <a:pt x="97226" y="209011"/>
                    <a:pt x="97790" y="208742"/>
                  </a:cubicBezTo>
                  <a:cubicBezTo>
                    <a:pt x="99824" y="207786"/>
                    <a:pt x="100707" y="205360"/>
                    <a:pt x="99751" y="203301"/>
                  </a:cubicBezTo>
                  <a:lnTo>
                    <a:pt x="85462" y="172861"/>
                  </a:lnTo>
                  <a:cubicBezTo>
                    <a:pt x="83501" y="168670"/>
                    <a:pt x="83894" y="163695"/>
                    <a:pt x="86491" y="159871"/>
                  </a:cubicBezTo>
                  <a:lnTo>
                    <a:pt x="91957" y="151882"/>
                  </a:lnTo>
                  <a:lnTo>
                    <a:pt x="91957" y="156955"/>
                  </a:lnTo>
                  <a:cubicBezTo>
                    <a:pt x="91957" y="159210"/>
                    <a:pt x="93795" y="161023"/>
                    <a:pt x="96050" y="161023"/>
                  </a:cubicBezTo>
                  <a:cubicBezTo>
                    <a:pt x="98305" y="161023"/>
                    <a:pt x="100118" y="159210"/>
                    <a:pt x="100118" y="156955"/>
                  </a:cubicBezTo>
                  <a:lnTo>
                    <a:pt x="100118" y="92987"/>
                  </a:lnTo>
                  <a:cubicBezTo>
                    <a:pt x="100118" y="91663"/>
                    <a:pt x="100707" y="90487"/>
                    <a:pt x="101638" y="89678"/>
                  </a:cubicBezTo>
                  <a:lnTo>
                    <a:pt x="102300" y="89188"/>
                  </a:lnTo>
                  <a:cubicBezTo>
                    <a:pt x="102961" y="88796"/>
                    <a:pt x="103721" y="88575"/>
                    <a:pt x="104554" y="88575"/>
                  </a:cubicBezTo>
                  <a:cubicBezTo>
                    <a:pt x="106981" y="88575"/>
                    <a:pt x="108966" y="90536"/>
                    <a:pt x="108966" y="92987"/>
                  </a:cubicBezTo>
                  <a:lnTo>
                    <a:pt x="108966" y="156857"/>
                  </a:lnTo>
                  <a:cubicBezTo>
                    <a:pt x="108966" y="159112"/>
                    <a:pt x="110780" y="160925"/>
                    <a:pt x="113059" y="160925"/>
                  </a:cubicBezTo>
                  <a:cubicBezTo>
                    <a:pt x="115314" y="160925"/>
                    <a:pt x="117127" y="159112"/>
                    <a:pt x="117127" y="156857"/>
                  </a:cubicBezTo>
                  <a:lnTo>
                    <a:pt x="117127" y="128574"/>
                  </a:lnTo>
                  <a:cubicBezTo>
                    <a:pt x="117127" y="126147"/>
                    <a:pt x="119113" y="124162"/>
                    <a:pt x="121539" y="124162"/>
                  </a:cubicBezTo>
                  <a:cubicBezTo>
                    <a:pt x="123990" y="124162"/>
                    <a:pt x="125975" y="126147"/>
                    <a:pt x="125975" y="128574"/>
                  </a:cubicBezTo>
                  <a:lnTo>
                    <a:pt x="125975" y="156857"/>
                  </a:lnTo>
                  <a:cubicBezTo>
                    <a:pt x="125975" y="159112"/>
                    <a:pt x="127789" y="160925"/>
                    <a:pt x="130044" y="160925"/>
                  </a:cubicBezTo>
                  <a:cubicBezTo>
                    <a:pt x="132298" y="160925"/>
                    <a:pt x="134137" y="159112"/>
                    <a:pt x="134137" y="156857"/>
                  </a:cubicBezTo>
                  <a:lnTo>
                    <a:pt x="134137" y="128574"/>
                  </a:lnTo>
                  <a:cubicBezTo>
                    <a:pt x="134137" y="126147"/>
                    <a:pt x="136122" y="124162"/>
                    <a:pt x="138548" y="124162"/>
                  </a:cubicBezTo>
                  <a:cubicBezTo>
                    <a:pt x="140974" y="124162"/>
                    <a:pt x="142960" y="126147"/>
                    <a:pt x="142960" y="128574"/>
                  </a:cubicBezTo>
                  <a:lnTo>
                    <a:pt x="142960" y="132593"/>
                  </a:lnTo>
                  <a:cubicBezTo>
                    <a:pt x="142960" y="132887"/>
                    <a:pt x="143009" y="133157"/>
                    <a:pt x="143058" y="133426"/>
                  </a:cubicBezTo>
                  <a:cubicBezTo>
                    <a:pt x="143009" y="133892"/>
                    <a:pt x="142960" y="134358"/>
                    <a:pt x="142960" y="134848"/>
                  </a:cubicBezTo>
                  <a:lnTo>
                    <a:pt x="142960" y="156857"/>
                  </a:lnTo>
                  <a:cubicBezTo>
                    <a:pt x="142960" y="159112"/>
                    <a:pt x="144798" y="160925"/>
                    <a:pt x="147053" y="160925"/>
                  </a:cubicBezTo>
                  <a:cubicBezTo>
                    <a:pt x="149307" y="160925"/>
                    <a:pt x="151146" y="159112"/>
                    <a:pt x="151146" y="156857"/>
                  </a:cubicBezTo>
                  <a:lnTo>
                    <a:pt x="151146" y="134848"/>
                  </a:lnTo>
                  <a:cubicBezTo>
                    <a:pt x="151146" y="132397"/>
                    <a:pt x="153106" y="130412"/>
                    <a:pt x="155557" y="130412"/>
                  </a:cubicBezTo>
                  <a:cubicBezTo>
                    <a:pt x="157984" y="130412"/>
                    <a:pt x="159969" y="132397"/>
                    <a:pt x="159969" y="134848"/>
                  </a:cubicBezTo>
                  <a:lnTo>
                    <a:pt x="159969" y="164675"/>
                  </a:lnTo>
                  <a:cubicBezTo>
                    <a:pt x="159969" y="172567"/>
                    <a:pt x="158768" y="180385"/>
                    <a:pt x="156415" y="187909"/>
                  </a:cubicBezTo>
                  <a:lnTo>
                    <a:pt x="151415" y="203816"/>
                  </a:lnTo>
                  <a:cubicBezTo>
                    <a:pt x="150753" y="205972"/>
                    <a:pt x="151954" y="208276"/>
                    <a:pt x="154111" y="208938"/>
                  </a:cubicBezTo>
                  <a:cubicBezTo>
                    <a:pt x="154503" y="209060"/>
                    <a:pt x="154920" y="209134"/>
                    <a:pt x="155312" y="209134"/>
                  </a:cubicBezTo>
                  <a:cubicBezTo>
                    <a:pt x="157052" y="209134"/>
                    <a:pt x="158670" y="208007"/>
                    <a:pt x="159209" y="206266"/>
                  </a:cubicBezTo>
                  <a:lnTo>
                    <a:pt x="164209" y="190360"/>
                  </a:lnTo>
                  <a:cubicBezTo>
                    <a:pt x="166807" y="182027"/>
                    <a:pt x="168130" y="173400"/>
                    <a:pt x="168130" y="164675"/>
                  </a:cubicBezTo>
                  <a:lnTo>
                    <a:pt x="168130" y="148597"/>
                  </a:lnTo>
                  <a:lnTo>
                    <a:pt x="192811" y="148597"/>
                  </a:lnTo>
                  <a:cubicBezTo>
                    <a:pt x="201805" y="148597"/>
                    <a:pt x="209133" y="141269"/>
                    <a:pt x="209133" y="132274"/>
                  </a:cubicBezTo>
                  <a:lnTo>
                    <a:pt x="209133" y="16323"/>
                  </a:lnTo>
                  <a:cubicBezTo>
                    <a:pt x="209133" y="7329"/>
                    <a:pt x="201805" y="1"/>
                    <a:pt x="1928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1517200" y="2004575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93" y="1"/>
                  </a:moveTo>
                  <a:cubicBezTo>
                    <a:pt x="1838" y="1"/>
                    <a:pt x="0" y="1814"/>
                    <a:pt x="0" y="4069"/>
                  </a:cubicBezTo>
                  <a:lnTo>
                    <a:pt x="0" y="4118"/>
                  </a:lnTo>
                  <a:cubicBezTo>
                    <a:pt x="0" y="6373"/>
                    <a:pt x="1838" y="8187"/>
                    <a:pt x="4093" y="8187"/>
                  </a:cubicBezTo>
                  <a:cubicBezTo>
                    <a:pt x="6348" y="8187"/>
                    <a:pt x="8186" y="6324"/>
                    <a:pt x="8186" y="4069"/>
                  </a:cubicBezTo>
                  <a:cubicBezTo>
                    <a:pt x="8186" y="1814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3"/>
            <p:cNvSpPr/>
            <p:nvPr/>
          </p:nvSpPr>
          <p:spPr>
            <a:xfrm>
              <a:off x="3113325" y="1118750"/>
              <a:ext cx="344375" cy="324600"/>
            </a:xfrm>
            <a:custGeom>
              <a:rect b="b" l="l" r="r" t="t"/>
              <a:pathLst>
                <a:path extrusionOk="0" h="12984" w="13775">
                  <a:moveTo>
                    <a:pt x="4486" y="0"/>
                  </a:moveTo>
                  <a:cubicBezTo>
                    <a:pt x="3438" y="0"/>
                    <a:pt x="2390" y="399"/>
                    <a:pt x="1594" y="1195"/>
                  </a:cubicBezTo>
                  <a:cubicBezTo>
                    <a:pt x="1" y="2788"/>
                    <a:pt x="1" y="5386"/>
                    <a:pt x="1594" y="6979"/>
                  </a:cubicBezTo>
                  <a:lnTo>
                    <a:pt x="6397" y="11783"/>
                  </a:lnTo>
                  <a:cubicBezTo>
                    <a:pt x="7182" y="12567"/>
                    <a:pt x="8235" y="12984"/>
                    <a:pt x="9289" y="12984"/>
                  </a:cubicBezTo>
                  <a:cubicBezTo>
                    <a:pt x="10319" y="12984"/>
                    <a:pt x="11373" y="12567"/>
                    <a:pt x="12181" y="11783"/>
                  </a:cubicBezTo>
                  <a:cubicBezTo>
                    <a:pt x="13774" y="10190"/>
                    <a:pt x="13774" y="7592"/>
                    <a:pt x="12181" y="5999"/>
                  </a:cubicBezTo>
                  <a:lnTo>
                    <a:pt x="7378" y="1195"/>
                  </a:lnTo>
                  <a:cubicBezTo>
                    <a:pt x="6581" y="399"/>
                    <a:pt x="5533" y="0"/>
                    <a:pt x="448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43"/>
            <p:cNvSpPr/>
            <p:nvPr/>
          </p:nvSpPr>
          <p:spPr>
            <a:xfrm>
              <a:off x="4152500" y="1118750"/>
              <a:ext cx="343750" cy="324600"/>
            </a:xfrm>
            <a:custGeom>
              <a:rect b="b" l="l" r="r" t="t"/>
              <a:pathLst>
                <a:path extrusionOk="0" h="12984" w="13750">
                  <a:moveTo>
                    <a:pt x="9277" y="0"/>
                  </a:moveTo>
                  <a:cubicBezTo>
                    <a:pt x="8235" y="0"/>
                    <a:pt x="7194" y="399"/>
                    <a:pt x="6397" y="1195"/>
                  </a:cubicBezTo>
                  <a:lnTo>
                    <a:pt x="1593" y="5999"/>
                  </a:lnTo>
                  <a:cubicBezTo>
                    <a:pt x="0" y="7592"/>
                    <a:pt x="0" y="10190"/>
                    <a:pt x="1593" y="11783"/>
                  </a:cubicBezTo>
                  <a:cubicBezTo>
                    <a:pt x="2378" y="12567"/>
                    <a:pt x="3432" y="12984"/>
                    <a:pt x="4486" y="12984"/>
                  </a:cubicBezTo>
                  <a:cubicBezTo>
                    <a:pt x="5515" y="12984"/>
                    <a:pt x="6569" y="12567"/>
                    <a:pt x="7378" y="11783"/>
                  </a:cubicBezTo>
                  <a:lnTo>
                    <a:pt x="12157" y="6979"/>
                  </a:lnTo>
                  <a:cubicBezTo>
                    <a:pt x="13750" y="5386"/>
                    <a:pt x="13750" y="2788"/>
                    <a:pt x="12157" y="1195"/>
                  </a:cubicBezTo>
                  <a:cubicBezTo>
                    <a:pt x="11360" y="399"/>
                    <a:pt x="10319" y="0"/>
                    <a:pt x="9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43"/>
            <p:cNvSpPr/>
            <p:nvPr/>
          </p:nvSpPr>
          <p:spPr>
            <a:xfrm>
              <a:off x="3702150" y="973375"/>
              <a:ext cx="204050" cy="291075"/>
            </a:xfrm>
            <a:custGeom>
              <a:rect b="b" l="l" r="r" t="t"/>
              <a:pathLst>
                <a:path extrusionOk="0" h="11643" w="8162">
                  <a:moveTo>
                    <a:pt x="4093" y="1"/>
                  </a:moveTo>
                  <a:cubicBezTo>
                    <a:pt x="1839" y="1"/>
                    <a:pt x="0" y="1839"/>
                    <a:pt x="0" y="4093"/>
                  </a:cubicBezTo>
                  <a:lnTo>
                    <a:pt x="0" y="7549"/>
                  </a:lnTo>
                  <a:cubicBezTo>
                    <a:pt x="0" y="9804"/>
                    <a:pt x="1839" y="11642"/>
                    <a:pt x="4093" y="11642"/>
                  </a:cubicBezTo>
                  <a:cubicBezTo>
                    <a:pt x="6348" y="11642"/>
                    <a:pt x="8162" y="9804"/>
                    <a:pt x="8162" y="7549"/>
                  </a:cubicBezTo>
                  <a:lnTo>
                    <a:pt x="8162" y="4093"/>
                  </a:lnTo>
                  <a:cubicBezTo>
                    <a:pt x="8162" y="1839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3"/>
            <p:cNvSpPr/>
            <p:nvPr/>
          </p:nvSpPr>
          <p:spPr>
            <a:xfrm>
              <a:off x="2909300" y="3761250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3015" y="0"/>
                    <a:pt x="1961" y="442"/>
                    <a:pt x="1201" y="1201"/>
                  </a:cubicBezTo>
                  <a:cubicBezTo>
                    <a:pt x="441" y="1961"/>
                    <a:pt x="0" y="3015"/>
                    <a:pt x="0" y="4093"/>
                  </a:cubicBezTo>
                  <a:cubicBezTo>
                    <a:pt x="0" y="5172"/>
                    <a:pt x="441" y="6226"/>
                    <a:pt x="1201" y="6985"/>
                  </a:cubicBezTo>
                  <a:cubicBezTo>
                    <a:pt x="1961" y="7721"/>
                    <a:pt x="3015" y="8162"/>
                    <a:pt x="4093" y="8162"/>
                  </a:cubicBezTo>
                  <a:cubicBezTo>
                    <a:pt x="5171" y="8162"/>
                    <a:pt x="6225" y="7721"/>
                    <a:pt x="6985" y="6985"/>
                  </a:cubicBezTo>
                  <a:cubicBezTo>
                    <a:pt x="7745" y="6226"/>
                    <a:pt x="8186" y="5172"/>
                    <a:pt x="8186" y="4093"/>
                  </a:cubicBezTo>
                  <a:cubicBezTo>
                    <a:pt x="8186" y="3015"/>
                    <a:pt x="7745" y="1961"/>
                    <a:pt x="6985" y="1201"/>
                  </a:cubicBezTo>
                  <a:cubicBezTo>
                    <a:pt x="6225" y="442"/>
                    <a:pt x="5171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" name="Google Shape;730;p43"/>
          <p:cNvGrpSpPr/>
          <p:nvPr/>
        </p:nvGrpSpPr>
        <p:grpSpPr>
          <a:xfrm>
            <a:off x="4824092" y="1562712"/>
            <a:ext cx="380485" cy="353438"/>
            <a:chOff x="1009850" y="238100"/>
            <a:chExt cx="5628475" cy="5228375"/>
          </a:xfrm>
        </p:grpSpPr>
        <p:sp>
          <p:nvSpPr>
            <p:cNvPr id="731" name="Google Shape;731;p43"/>
            <p:cNvSpPr/>
            <p:nvPr/>
          </p:nvSpPr>
          <p:spPr>
            <a:xfrm>
              <a:off x="3017125" y="1280350"/>
              <a:ext cx="601100" cy="878050"/>
            </a:xfrm>
            <a:custGeom>
              <a:rect b="b" l="l" r="r" t="t"/>
              <a:pathLst>
                <a:path extrusionOk="0" h="35122" w="24044">
                  <a:moveTo>
                    <a:pt x="12010" y="5711"/>
                  </a:moveTo>
                  <a:cubicBezTo>
                    <a:pt x="15490" y="5711"/>
                    <a:pt x="17647" y="7304"/>
                    <a:pt x="17647" y="10956"/>
                  </a:cubicBezTo>
                  <a:lnTo>
                    <a:pt x="17647" y="24142"/>
                  </a:lnTo>
                  <a:cubicBezTo>
                    <a:pt x="17647" y="27793"/>
                    <a:pt x="15490" y="29411"/>
                    <a:pt x="12010" y="29411"/>
                  </a:cubicBezTo>
                  <a:cubicBezTo>
                    <a:pt x="8554" y="29411"/>
                    <a:pt x="6495" y="27793"/>
                    <a:pt x="6495" y="24142"/>
                  </a:cubicBezTo>
                  <a:lnTo>
                    <a:pt x="6495" y="10956"/>
                  </a:lnTo>
                  <a:cubicBezTo>
                    <a:pt x="6495" y="7304"/>
                    <a:pt x="8554" y="5711"/>
                    <a:pt x="12010" y="5711"/>
                  </a:cubicBezTo>
                  <a:close/>
                  <a:moveTo>
                    <a:pt x="12010" y="0"/>
                  </a:moveTo>
                  <a:cubicBezTo>
                    <a:pt x="5172" y="0"/>
                    <a:pt x="1" y="2941"/>
                    <a:pt x="1" y="10956"/>
                  </a:cubicBezTo>
                  <a:lnTo>
                    <a:pt x="1" y="24142"/>
                  </a:lnTo>
                  <a:cubicBezTo>
                    <a:pt x="1" y="32180"/>
                    <a:pt x="5172" y="35121"/>
                    <a:pt x="12010" y="35121"/>
                  </a:cubicBezTo>
                  <a:cubicBezTo>
                    <a:pt x="18799" y="35121"/>
                    <a:pt x="24044" y="32180"/>
                    <a:pt x="24044" y="24142"/>
                  </a:cubicBezTo>
                  <a:lnTo>
                    <a:pt x="24044" y="10956"/>
                  </a:lnTo>
                  <a:cubicBezTo>
                    <a:pt x="24044" y="2941"/>
                    <a:pt x="18799" y="0"/>
                    <a:pt x="120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43"/>
            <p:cNvSpPr/>
            <p:nvPr/>
          </p:nvSpPr>
          <p:spPr>
            <a:xfrm>
              <a:off x="3275700" y="1193600"/>
              <a:ext cx="1054825" cy="1793200"/>
            </a:xfrm>
            <a:custGeom>
              <a:rect b="b" l="l" r="r" t="t"/>
              <a:pathLst>
                <a:path extrusionOk="0" h="71728" w="42193">
                  <a:moveTo>
                    <a:pt x="37553" y="0"/>
                  </a:moveTo>
                  <a:cubicBezTo>
                    <a:pt x="36465" y="0"/>
                    <a:pt x="35436" y="489"/>
                    <a:pt x="34925" y="1608"/>
                  </a:cubicBezTo>
                  <a:cubicBezTo>
                    <a:pt x="0" y="71727"/>
                    <a:pt x="1863" y="67267"/>
                    <a:pt x="1863" y="68443"/>
                  </a:cubicBezTo>
                  <a:cubicBezTo>
                    <a:pt x="1863" y="70036"/>
                    <a:pt x="3285" y="71727"/>
                    <a:pt x="5343" y="71727"/>
                  </a:cubicBezTo>
                  <a:cubicBezTo>
                    <a:pt x="6569" y="71727"/>
                    <a:pt x="7819" y="71115"/>
                    <a:pt x="8358" y="70036"/>
                  </a:cubicBezTo>
                  <a:lnTo>
                    <a:pt x="41077" y="4818"/>
                  </a:lnTo>
                  <a:cubicBezTo>
                    <a:pt x="42192" y="1998"/>
                    <a:pt x="39752" y="0"/>
                    <a:pt x="3755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43"/>
            <p:cNvSpPr/>
            <p:nvPr/>
          </p:nvSpPr>
          <p:spPr>
            <a:xfrm>
              <a:off x="4001775" y="2037675"/>
              <a:ext cx="601100" cy="878050"/>
            </a:xfrm>
            <a:custGeom>
              <a:rect b="b" l="l" r="r" t="t"/>
              <a:pathLst>
                <a:path extrusionOk="0" h="35122" w="24044">
                  <a:moveTo>
                    <a:pt x="12034" y="5711"/>
                  </a:moveTo>
                  <a:cubicBezTo>
                    <a:pt x="15490" y="5711"/>
                    <a:pt x="17647" y="7304"/>
                    <a:pt x="17647" y="10956"/>
                  </a:cubicBezTo>
                  <a:lnTo>
                    <a:pt x="17647" y="24166"/>
                  </a:lnTo>
                  <a:cubicBezTo>
                    <a:pt x="17647" y="27818"/>
                    <a:pt x="15490" y="29411"/>
                    <a:pt x="12034" y="29411"/>
                  </a:cubicBezTo>
                  <a:cubicBezTo>
                    <a:pt x="8554" y="29411"/>
                    <a:pt x="6495" y="27818"/>
                    <a:pt x="6495" y="24166"/>
                  </a:cubicBezTo>
                  <a:lnTo>
                    <a:pt x="6495" y="10956"/>
                  </a:lnTo>
                  <a:cubicBezTo>
                    <a:pt x="6495" y="7304"/>
                    <a:pt x="8554" y="5711"/>
                    <a:pt x="12034" y="5711"/>
                  </a:cubicBezTo>
                  <a:close/>
                  <a:moveTo>
                    <a:pt x="12034" y="0"/>
                  </a:moveTo>
                  <a:cubicBezTo>
                    <a:pt x="5172" y="0"/>
                    <a:pt x="0" y="2941"/>
                    <a:pt x="0" y="10956"/>
                  </a:cubicBezTo>
                  <a:lnTo>
                    <a:pt x="0" y="24166"/>
                  </a:lnTo>
                  <a:cubicBezTo>
                    <a:pt x="0" y="32180"/>
                    <a:pt x="5172" y="35121"/>
                    <a:pt x="12034" y="35121"/>
                  </a:cubicBezTo>
                  <a:cubicBezTo>
                    <a:pt x="18798" y="35121"/>
                    <a:pt x="24043" y="32180"/>
                    <a:pt x="24043" y="24166"/>
                  </a:cubicBezTo>
                  <a:lnTo>
                    <a:pt x="24043" y="10956"/>
                  </a:lnTo>
                  <a:cubicBezTo>
                    <a:pt x="24043" y="2941"/>
                    <a:pt x="18798" y="0"/>
                    <a:pt x="120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43"/>
            <p:cNvSpPr/>
            <p:nvPr/>
          </p:nvSpPr>
          <p:spPr>
            <a:xfrm>
              <a:off x="1009850" y="238100"/>
              <a:ext cx="5628475" cy="5228375"/>
            </a:xfrm>
            <a:custGeom>
              <a:rect b="b" l="l" r="r" t="t"/>
              <a:pathLst>
                <a:path extrusionOk="0" h="209135" w="225139">
                  <a:moveTo>
                    <a:pt x="77106" y="150264"/>
                  </a:moveTo>
                  <a:lnTo>
                    <a:pt x="86394" y="161661"/>
                  </a:lnTo>
                  <a:cubicBezTo>
                    <a:pt x="87154" y="162592"/>
                    <a:pt x="86492" y="163965"/>
                    <a:pt x="85316" y="163965"/>
                  </a:cubicBezTo>
                  <a:lnTo>
                    <a:pt x="68871" y="163965"/>
                  </a:lnTo>
                  <a:cubicBezTo>
                    <a:pt x="67694" y="163965"/>
                    <a:pt x="67032" y="162592"/>
                    <a:pt x="67792" y="161661"/>
                  </a:cubicBezTo>
                  <a:lnTo>
                    <a:pt x="77106" y="150264"/>
                  </a:lnTo>
                  <a:close/>
                  <a:moveTo>
                    <a:pt x="112006" y="150264"/>
                  </a:moveTo>
                  <a:lnTo>
                    <a:pt x="121319" y="161661"/>
                  </a:lnTo>
                  <a:cubicBezTo>
                    <a:pt x="122055" y="162592"/>
                    <a:pt x="121417" y="163965"/>
                    <a:pt x="120216" y="163965"/>
                  </a:cubicBezTo>
                  <a:lnTo>
                    <a:pt x="103796" y="163965"/>
                  </a:lnTo>
                  <a:cubicBezTo>
                    <a:pt x="102595" y="163965"/>
                    <a:pt x="101933" y="162592"/>
                    <a:pt x="102693" y="161661"/>
                  </a:cubicBezTo>
                  <a:lnTo>
                    <a:pt x="112006" y="150264"/>
                  </a:lnTo>
                  <a:close/>
                  <a:moveTo>
                    <a:pt x="146906" y="150264"/>
                  </a:moveTo>
                  <a:lnTo>
                    <a:pt x="156220" y="161661"/>
                  </a:lnTo>
                  <a:cubicBezTo>
                    <a:pt x="156980" y="162592"/>
                    <a:pt x="156318" y="163965"/>
                    <a:pt x="155141" y="163965"/>
                  </a:cubicBezTo>
                  <a:lnTo>
                    <a:pt x="138696" y="163965"/>
                  </a:lnTo>
                  <a:cubicBezTo>
                    <a:pt x="137887" y="163965"/>
                    <a:pt x="137544" y="163401"/>
                    <a:pt x="137422" y="163156"/>
                  </a:cubicBezTo>
                  <a:cubicBezTo>
                    <a:pt x="137299" y="162911"/>
                    <a:pt x="137103" y="162298"/>
                    <a:pt x="137618" y="161661"/>
                  </a:cubicBezTo>
                  <a:lnTo>
                    <a:pt x="146906" y="150264"/>
                  </a:lnTo>
                  <a:close/>
                  <a:moveTo>
                    <a:pt x="146839" y="1"/>
                  </a:moveTo>
                  <a:cubicBezTo>
                    <a:pt x="140970" y="1"/>
                    <a:pt x="135112" y="934"/>
                    <a:pt x="129456" y="2795"/>
                  </a:cubicBezTo>
                  <a:cubicBezTo>
                    <a:pt x="123856" y="957"/>
                    <a:pt x="117990" y="7"/>
                    <a:pt x="112065" y="7"/>
                  </a:cubicBezTo>
                  <a:cubicBezTo>
                    <a:pt x="106218" y="7"/>
                    <a:pt x="100314" y="933"/>
                    <a:pt x="94556" y="2844"/>
                  </a:cubicBezTo>
                  <a:cubicBezTo>
                    <a:pt x="88894" y="957"/>
                    <a:pt x="83012" y="1"/>
                    <a:pt x="77106" y="1"/>
                  </a:cubicBezTo>
                  <a:cubicBezTo>
                    <a:pt x="30098" y="1"/>
                    <a:pt x="1" y="56812"/>
                    <a:pt x="19265" y="105168"/>
                  </a:cubicBezTo>
                  <a:cubicBezTo>
                    <a:pt x="19753" y="106388"/>
                    <a:pt x="20917" y="107120"/>
                    <a:pt x="22140" y="107120"/>
                  </a:cubicBezTo>
                  <a:cubicBezTo>
                    <a:pt x="22514" y="107120"/>
                    <a:pt x="22893" y="107052"/>
                    <a:pt x="23260" y="106908"/>
                  </a:cubicBezTo>
                  <a:cubicBezTo>
                    <a:pt x="24828" y="106271"/>
                    <a:pt x="25613" y="104482"/>
                    <a:pt x="24975" y="102913"/>
                  </a:cubicBezTo>
                  <a:cubicBezTo>
                    <a:pt x="6769" y="57132"/>
                    <a:pt x="35987" y="6125"/>
                    <a:pt x="76827" y="6125"/>
                  </a:cubicBezTo>
                  <a:cubicBezTo>
                    <a:pt x="79583" y="6125"/>
                    <a:pt x="82392" y="6357"/>
                    <a:pt x="85242" y="6839"/>
                  </a:cubicBezTo>
                  <a:cubicBezTo>
                    <a:pt x="79973" y="9682"/>
                    <a:pt x="74998" y="13383"/>
                    <a:pt x="70537" y="17843"/>
                  </a:cubicBezTo>
                  <a:cubicBezTo>
                    <a:pt x="69336" y="19044"/>
                    <a:pt x="69336" y="20981"/>
                    <a:pt x="70537" y="22181"/>
                  </a:cubicBezTo>
                  <a:cubicBezTo>
                    <a:pt x="71141" y="22797"/>
                    <a:pt x="71930" y="23104"/>
                    <a:pt x="72718" y="23104"/>
                  </a:cubicBezTo>
                  <a:cubicBezTo>
                    <a:pt x="73498" y="23104"/>
                    <a:pt x="74278" y="22803"/>
                    <a:pt x="74875" y="22206"/>
                  </a:cubicBezTo>
                  <a:cubicBezTo>
                    <a:pt x="85405" y="11693"/>
                    <a:pt x="98632" y="6160"/>
                    <a:pt x="112033" y="6160"/>
                  </a:cubicBezTo>
                  <a:cubicBezTo>
                    <a:pt x="117877" y="6160"/>
                    <a:pt x="123755" y="7212"/>
                    <a:pt x="129456" y="9363"/>
                  </a:cubicBezTo>
                  <a:cubicBezTo>
                    <a:pt x="152691" y="18113"/>
                    <a:pt x="169553" y="43823"/>
                    <a:pt x="169553" y="74091"/>
                  </a:cubicBezTo>
                  <a:cubicBezTo>
                    <a:pt x="169553" y="113211"/>
                    <a:pt x="142304" y="142036"/>
                    <a:pt x="111947" y="142036"/>
                  </a:cubicBezTo>
                  <a:cubicBezTo>
                    <a:pt x="106206" y="142036"/>
                    <a:pt x="100355" y="141005"/>
                    <a:pt x="94556" y="138819"/>
                  </a:cubicBezTo>
                  <a:cubicBezTo>
                    <a:pt x="55538" y="124113"/>
                    <a:pt x="42058" y="67890"/>
                    <a:pt x="67376" y="31225"/>
                  </a:cubicBezTo>
                  <a:cubicBezTo>
                    <a:pt x="68331" y="29828"/>
                    <a:pt x="67988" y="27916"/>
                    <a:pt x="66591" y="26936"/>
                  </a:cubicBezTo>
                  <a:cubicBezTo>
                    <a:pt x="66058" y="26571"/>
                    <a:pt x="65450" y="26396"/>
                    <a:pt x="64847" y="26396"/>
                  </a:cubicBezTo>
                  <a:cubicBezTo>
                    <a:pt x="63871" y="26396"/>
                    <a:pt x="62908" y="26857"/>
                    <a:pt x="62302" y="27720"/>
                  </a:cubicBezTo>
                  <a:cubicBezTo>
                    <a:pt x="36372" y="65292"/>
                    <a:pt x="47842" y="121172"/>
                    <a:pt x="85193" y="141343"/>
                  </a:cubicBezTo>
                  <a:cubicBezTo>
                    <a:pt x="82463" y="141801"/>
                    <a:pt x="79751" y="142023"/>
                    <a:pt x="77071" y="142023"/>
                  </a:cubicBezTo>
                  <a:cubicBezTo>
                    <a:pt x="58078" y="142023"/>
                    <a:pt x="40723" y="130874"/>
                    <a:pt x="30220" y="113477"/>
                  </a:cubicBezTo>
                  <a:cubicBezTo>
                    <a:pt x="29640" y="112509"/>
                    <a:pt x="28625" y="111977"/>
                    <a:pt x="27579" y="111977"/>
                  </a:cubicBezTo>
                  <a:cubicBezTo>
                    <a:pt x="27035" y="111977"/>
                    <a:pt x="26483" y="112121"/>
                    <a:pt x="25980" y="112423"/>
                  </a:cubicBezTo>
                  <a:cubicBezTo>
                    <a:pt x="24534" y="113305"/>
                    <a:pt x="24069" y="115192"/>
                    <a:pt x="24951" y="116663"/>
                  </a:cubicBezTo>
                  <a:cubicBezTo>
                    <a:pt x="35735" y="134481"/>
                    <a:pt x="52670" y="145828"/>
                    <a:pt x="71125" y="147838"/>
                  </a:cubicBezTo>
                  <a:lnTo>
                    <a:pt x="63013" y="157764"/>
                  </a:lnTo>
                  <a:cubicBezTo>
                    <a:pt x="58994" y="162715"/>
                    <a:pt x="62498" y="170116"/>
                    <a:pt x="68871" y="170116"/>
                  </a:cubicBezTo>
                  <a:lnTo>
                    <a:pt x="74017" y="170116"/>
                  </a:lnTo>
                  <a:lnTo>
                    <a:pt x="74017" y="206071"/>
                  </a:lnTo>
                  <a:cubicBezTo>
                    <a:pt x="74017" y="207762"/>
                    <a:pt x="75390" y="209134"/>
                    <a:pt x="77106" y="209134"/>
                  </a:cubicBezTo>
                  <a:cubicBezTo>
                    <a:pt x="78797" y="209134"/>
                    <a:pt x="80169" y="207762"/>
                    <a:pt x="80169" y="206071"/>
                  </a:cubicBezTo>
                  <a:lnTo>
                    <a:pt x="80169" y="170116"/>
                  </a:lnTo>
                  <a:lnTo>
                    <a:pt x="85316" y="170116"/>
                  </a:lnTo>
                  <a:cubicBezTo>
                    <a:pt x="91688" y="170116"/>
                    <a:pt x="95217" y="162715"/>
                    <a:pt x="91174" y="157764"/>
                  </a:cubicBezTo>
                  <a:lnTo>
                    <a:pt x="83061" y="147838"/>
                  </a:lnTo>
                  <a:cubicBezTo>
                    <a:pt x="86983" y="147421"/>
                    <a:pt x="90830" y="146612"/>
                    <a:pt x="94556" y="145363"/>
                  </a:cubicBezTo>
                  <a:cubicBezTo>
                    <a:pt x="98281" y="146588"/>
                    <a:pt x="102129" y="147421"/>
                    <a:pt x="106050" y="147838"/>
                  </a:cubicBezTo>
                  <a:lnTo>
                    <a:pt x="97938" y="157764"/>
                  </a:lnTo>
                  <a:cubicBezTo>
                    <a:pt x="93894" y="162715"/>
                    <a:pt x="97423" y="170116"/>
                    <a:pt x="103796" y="170116"/>
                  </a:cubicBezTo>
                  <a:lnTo>
                    <a:pt x="108918" y="170116"/>
                  </a:lnTo>
                  <a:lnTo>
                    <a:pt x="108918" y="206071"/>
                  </a:lnTo>
                  <a:cubicBezTo>
                    <a:pt x="108918" y="207762"/>
                    <a:pt x="110315" y="209134"/>
                    <a:pt x="112006" y="209134"/>
                  </a:cubicBezTo>
                  <a:cubicBezTo>
                    <a:pt x="113697" y="209134"/>
                    <a:pt x="115094" y="207762"/>
                    <a:pt x="115094" y="206071"/>
                  </a:cubicBezTo>
                  <a:lnTo>
                    <a:pt x="115094" y="170116"/>
                  </a:lnTo>
                  <a:lnTo>
                    <a:pt x="120216" y="170116"/>
                  </a:lnTo>
                  <a:cubicBezTo>
                    <a:pt x="126613" y="170116"/>
                    <a:pt x="130118" y="162715"/>
                    <a:pt x="126074" y="157764"/>
                  </a:cubicBezTo>
                  <a:lnTo>
                    <a:pt x="117962" y="147838"/>
                  </a:lnTo>
                  <a:cubicBezTo>
                    <a:pt x="121883" y="147421"/>
                    <a:pt x="125731" y="146588"/>
                    <a:pt x="129456" y="145363"/>
                  </a:cubicBezTo>
                  <a:cubicBezTo>
                    <a:pt x="133182" y="146588"/>
                    <a:pt x="137029" y="147421"/>
                    <a:pt x="140951" y="147838"/>
                  </a:cubicBezTo>
                  <a:lnTo>
                    <a:pt x="132838" y="157764"/>
                  </a:lnTo>
                  <a:cubicBezTo>
                    <a:pt x="128795" y="162715"/>
                    <a:pt x="132324" y="170116"/>
                    <a:pt x="138696" y="170116"/>
                  </a:cubicBezTo>
                  <a:lnTo>
                    <a:pt x="143843" y="170116"/>
                  </a:lnTo>
                  <a:lnTo>
                    <a:pt x="143843" y="206071"/>
                  </a:lnTo>
                  <a:cubicBezTo>
                    <a:pt x="143843" y="207762"/>
                    <a:pt x="145215" y="209134"/>
                    <a:pt x="146906" y="209134"/>
                  </a:cubicBezTo>
                  <a:cubicBezTo>
                    <a:pt x="148622" y="209134"/>
                    <a:pt x="149995" y="207762"/>
                    <a:pt x="149995" y="206071"/>
                  </a:cubicBezTo>
                  <a:lnTo>
                    <a:pt x="149995" y="170116"/>
                  </a:lnTo>
                  <a:lnTo>
                    <a:pt x="155141" y="170116"/>
                  </a:lnTo>
                  <a:cubicBezTo>
                    <a:pt x="161514" y="170116"/>
                    <a:pt x="165018" y="162715"/>
                    <a:pt x="160999" y="157764"/>
                  </a:cubicBezTo>
                  <a:lnTo>
                    <a:pt x="152887" y="147838"/>
                  </a:lnTo>
                  <a:cubicBezTo>
                    <a:pt x="198963" y="142912"/>
                    <a:pt x="225139" y="83772"/>
                    <a:pt x="202198" y="37254"/>
                  </a:cubicBezTo>
                  <a:cubicBezTo>
                    <a:pt x="201659" y="36159"/>
                    <a:pt x="200577" y="35532"/>
                    <a:pt x="199451" y="35532"/>
                  </a:cubicBezTo>
                  <a:cubicBezTo>
                    <a:pt x="198990" y="35532"/>
                    <a:pt x="198522" y="35637"/>
                    <a:pt x="198081" y="35857"/>
                  </a:cubicBezTo>
                  <a:cubicBezTo>
                    <a:pt x="196537" y="36593"/>
                    <a:pt x="195924" y="38455"/>
                    <a:pt x="196684" y="39975"/>
                  </a:cubicBezTo>
                  <a:cubicBezTo>
                    <a:pt x="219210" y="85626"/>
                    <a:pt x="190414" y="142056"/>
                    <a:pt x="147279" y="142056"/>
                  </a:cubicBezTo>
                  <a:cubicBezTo>
                    <a:pt x="144514" y="142056"/>
                    <a:pt x="141691" y="141824"/>
                    <a:pt x="138819" y="141343"/>
                  </a:cubicBezTo>
                  <a:cubicBezTo>
                    <a:pt x="145583" y="137691"/>
                    <a:pt x="151808" y="132642"/>
                    <a:pt x="157200" y="126295"/>
                  </a:cubicBezTo>
                  <a:cubicBezTo>
                    <a:pt x="188522" y="89605"/>
                    <a:pt x="178572" y="28284"/>
                    <a:pt x="138819" y="6839"/>
                  </a:cubicBezTo>
                  <a:cubicBezTo>
                    <a:pt x="141504" y="6387"/>
                    <a:pt x="144209" y="6163"/>
                    <a:pt x="146910" y="6163"/>
                  </a:cubicBezTo>
                  <a:cubicBezTo>
                    <a:pt x="163122" y="6163"/>
                    <a:pt x="179241" y="14248"/>
                    <a:pt x="190606" y="29877"/>
                  </a:cubicBezTo>
                  <a:cubicBezTo>
                    <a:pt x="191213" y="30707"/>
                    <a:pt x="192152" y="31151"/>
                    <a:pt x="193102" y="31151"/>
                  </a:cubicBezTo>
                  <a:cubicBezTo>
                    <a:pt x="193724" y="31151"/>
                    <a:pt x="194352" y="30961"/>
                    <a:pt x="194895" y="30563"/>
                  </a:cubicBezTo>
                  <a:cubicBezTo>
                    <a:pt x="196267" y="29559"/>
                    <a:pt x="196586" y="27647"/>
                    <a:pt x="195581" y="26274"/>
                  </a:cubicBezTo>
                  <a:cubicBezTo>
                    <a:pt x="182821" y="8713"/>
                    <a:pt x="164774" y="1"/>
                    <a:pt x="14683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" name="Google Shape;735;p43"/>
          <p:cNvGrpSpPr/>
          <p:nvPr/>
        </p:nvGrpSpPr>
        <p:grpSpPr>
          <a:xfrm>
            <a:off x="3951737" y="1563013"/>
            <a:ext cx="352818" cy="352818"/>
            <a:chOff x="1190625" y="238125"/>
            <a:chExt cx="5219200" cy="5219200"/>
          </a:xfrm>
        </p:grpSpPr>
        <p:sp>
          <p:nvSpPr>
            <p:cNvPr id="736" name="Google Shape;736;p43"/>
            <p:cNvSpPr/>
            <p:nvPr/>
          </p:nvSpPr>
          <p:spPr>
            <a:xfrm>
              <a:off x="1190625" y="238125"/>
              <a:ext cx="5219200" cy="5219200"/>
            </a:xfrm>
            <a:custGeom>
              <a:rect b="b" l="l" r="r" t="t"/>
              <a:pathLst>
                <a:path extrusionOk="0" h="208768" w="208768">
                  <a:moveTo>
                    <a:pt x="172070" y="8155"/>
                  </a:moveTo>
                  <a:cubicBezTo>
                    <a:pt x="187793" y="8155"/>
                    <a:pt x="200612" y="20975"/>
                    <a:pt x="200612" y="36697"/>
                  </a:cubicBezTo>
                  <a:lnTo>
                    <a:pt x="200612" y="138634"/>
                  </a:lnTo>
                  <a:cubicBezTo>
                    <a:pt x="200612" y="152955"/>
                    <a:pt x="190011" y="164861"/>
                    <a:pt x="176245" y="166883"/>
                  </a:cubicBezTo>
                  <a:cubicBezTo>
                    <a:pt x="178235" y="162480"/>
                    <a:pt x="179377" y="157619"/>
                    <a:pt x="179377" y="152498"/>
                  </a:cubicBezTo>
                  <a:cubicBezTo>
                    <a:pt x="179377" y="133383"/>
                    <a:pt x="163817" y="117823"/>
                    <a:pt x="144702" y="117823"/>
                  </a:cubicBezTo>
                  <a:cubicBezTo>
                    <a:pt x="132176" y="117823"/>
                    <a:pt x="121150" y="124543"/>
                    <a:pt x="115050" y="134557"/>
                  </a:cubicBezTo>
                  <a:lnTo>
                    <a:pt x="92151" y="134557"/>
                  </a:lnTo>
                  <a:cubicBezTo>
                    <a:pt x="89900" y="134557"/>
                    <a:pt x="88074" y="136384"/>
                    <a:pt x="88074" y="138634"/>
                  </a:cubicBezTo>
                  <a:cubicBezTo>
                    <a:pt x="88074" y="140885"/>
                    <a:pt x="89900" y="142712"/>
                    <a:pt x="92151" y="142712"/>
                  </a:cubicBezTo>
                  <a:lnTo>
                    <a:pt x="111462" y="142712"/>
                  </a:lnTo>
                  <a:cubicBezTo>
                    <a:pt x="110549" y="145811"/>
                    <a:pt x="110059" y="149105"/>
                    <a:pt x="110059" y="152498"/>
                  </a:cubicBezTo>
                  <a:cubicBezTo>
                    <a:pt x="110059" y="157750"/>
                    <a:pt x="111234" y="162708"/>
                    <a:pt x="113321" y="167177"/>
                  </a:cubicBezTo>
                  <a:lnTo>
                    <a:pt x="36697" y="167177"/>
                  </a:lnTo>
                  <a:cubicBezTo>
                    <a:pt x="20975" y="167177"/>
                    <a:pt x="8155" y="154357"/>
                    <a:pt x="8155" y="138634"/>
                  </a:cubicBezTo>
                  <a:lnTo>
                    <a:pt x="8155" y="36697"/>
                  </a:lnTo>
                  <a:cubicBezTo>
                    <a:pt x="8155" y="20975"/>
                    <a:pt x="20975" y="8155"/>
                    <a:pt x="36697" y="8155"/>
                  </a:cubicBezTo>
                  <a:close/>
                  <a:moveTo>
                    <a:pt x="144702" y="125978"/>
                  </a:moveTo>
                  <a:cubicBezTo>
                    <a:pt x="159315" y="125978"/>
                    <a:pt x="171222" y="137884"/>
                    <a:pt x="171222" y="152498"/>
                  </a:cubicBezTo>
                  <a:cubicBezTo>
                    <a:pt x="171222" y="167112"/>
                    <a:pt x="159315" y="178985"/>
                    <a:pt x="144702" y="178985"/>
                  </a:cubicBezTo>
                  <a:cubicBezTo>
                    <a:pt x="130088" y="178985"/>
                    <a:pt x="118214" y="167112"/>
                    <a:pt x="118214" y="152498"/>
                  </a:cubicBezTo>
                  <a:cubicBezTo>
                    <a:pt x="118214" y="137884"/>
                    <a:pt x="130088" y="125978"/>
                    <a:pt x="144702" y="125978"/>
                  </a:cubicBezTo>
                  <a:close/>
                  <a:moveTo>
                    <a:pt x="118932" y="175658"/>
                  </a:moveTo>
                  <a:cubicBezTo>
                    <a:pt x="122651" y="179801"/>
                    <a:pt x="127348" y="183030"/>
                    <a:pt x="132665" y="184987"/>
                  </a:cubicBezTo>
                  <a:lnTo>
                    <a:pt x="120237" y="197415"/>
                  </a:lnTo>
                  <a:lnTo>
                    <a:pt x="117595" y="190794"/>
                  </a:lnTo>
                  <a:cubicBezTo>
                    <a:pt x="117203" y="189750"/>
                    <a:pt x="116355" y="188934"/>
                    <a:pt x="115344" y="188510"/>
                  </a:cubicBezTo>
                  <a:lnTo>
                    <a:pt x="108722" y="185901"/>
                  </a:lnTo>
                  <a:lnTo>
                    <a:pt x="118932" y="175658"/>
                  </a:lnTo>
                  <a:close/>
                  <a:moveTo>
                    <a:pt x="170667" y="175430"/>
                  </a:moveTo>
                  <a:lnTo>
                    <a:pt x="181105" y="185901"/>
                  </a:lnTo>
                  <a:lnTo>
                    <a:pt x="174484" y="188510"/>
                  </a:lnTo>
                  <a:cubicBezTo>
                    <a:pt x="173440" y="188934"/>
                    <a:pt x="172624" y="189750"/>
                    <a:pt x="172200" y="190794"/>
                  </a:cubicBezTo>
                  <a:lnTo>
                    <a:pt x="169591" y="197415"/>
                  </a:lnTo>
                  <a:lnTo>
                    <a:pt x="157032" y="184889"/>
                  </a:lnTo>
                  <a:cubicBezTo>
                    <a:pt x="162316" y="182867"/>
                    <a:pt x="166981" y="179605"/>
                    <a:pt x="170667" y="175430"/>
                  </a:cubicBezTo>
                  <a:close/>
                  <a:moveTo>
                    <a:pt x="36697" y="0"/>
                  </a:moveTo>
                  <a:cubicBezTo>
                    <a:pt x="16473" y="0"/>
                    <a:pt x="0" y="16473"/>
                    <a:pt x="0" y="36697"/>
                  </a:cubicBezTo>
                  <a:lnTo>
                    <a:pt x="0" y="138634"/>
                  </a:lnTo>
                  <a:cubicBezTo>
                    <a:pt x="0" y="158859"/>
                    <a:pt x="16473" y="175332"/>
                    <a:pt x="36697" y="175332"/>
                  </a:cubicBezTo>
                  <a:lnTo>
                    <a:pt x="107743" y="175332"/>
                  </a:lnTo>
                  <a:cubicBezTo>
                    <a:pt x="107743" y="175332"/>
                    <a:pt x="98577" y="184465"/>
                    <a:pt x="98577" y="184498"/>
                  </a:cubicBezTo>
                  <a:cubicBezTo>
                    <a:pt x="96522" y="186520"/>
                    <a:pt x="97305" y="190141"/>
                    <a:pt x="99947" y="191185"/>
                  </a:cubicBezTo>
                  <a:lnTo>
                    <a:pt x="110679" y="195458"/>
                  </a:lnTo>
                  <a:cubicBezTo>
                    <a:pt x="110679" y="195458"/>
                    <a:pt x="114952" y="206190"/>
                    <a:pt x="114952" y="206190"/>
                  </a:cubicBezTo>
                  <a:cubicBezTo>
                    <a:pt x="115540" y="207691"/>
                    <a:pt x="117073" y="208767"/>
                    <a:pt x="118736" y="208767"/>
                  </a:cubicBezTo>
                  <a:cubicBezTo>
                    <a:pt x="119813" y="208767"/>
                    <a:pt x="120857" y="208343"/>
                    <a:pt x="121639" y="207560"/>
                  </a:cubicBezTo>
                  <a:lnTo>
                    <a:pt x="142157" y="187042"/>
                  </a:lnTo>
                  <a:cubicBezTo>
                    <a:pt x="143005" y="187108"/>
                    <a:pt x="143854" y="187140"/>
                    <a:pt x="144702" y="187140"/>
                  </a:cubicBezTo>
                  <a:cubicBezTo>
                    <a:pt x="145713" y="187140"/>
                    <a:pt x="146692" y="187108"/>
                    <a:pt x="147638" y="187010"/>
                  </a:cubicBezTo>
                  <a:lnTo>
                    <a:pt x="168188" y="207560"/>
                  </a:lnTo>
                  <a:cubicBezTo>
                    <a:pt x="168971" y="208343"/>
                    <a:pt x="170015" y="208767"/>
                    <a:pt x="171091" y="208767"/>
                  </a:cubicBezTo>
                  <a:cubicBezTo>
                    <a:pt x="172657" y="208767"/>
                    <a:pt x="174255" y="207723"/>
                    <a:pt x="174875" y="206190"/>
                  </a:cubicBezTo>
                  <a:lnTo>
                    <a:pt x="179148" y="195458"/>
                  </a:lnTo>
                  <a:cubicBezTo>
                    <a:pt x="179148" y="195458"/>
                    <a:pt x="189848" y="191185"/>
                    <a:pt x="189880" y="191185"/>
                  </a:cubicBezTo>
                  <a:cubicBezTo>
                    <a:pt x="192555" y="190109"/>
                    <a:pt x="193305" y="186553"/>
                    <a:pt x="191250" y="184498"/>
                  </a:cubicBezTo>
                  <a:lnTo>
                    <a:pt x="180975" y="174223"/>
                  </a:lnTo>
                  <a:cubicBezTo>
                    <a:pt x="196926" y="170243"/>
                    <a:pt x="208767" y="155792"/>
                    <a:pt x="208767" y="138634"/>
                  </a:cubicBezTo>
                  <a:lnTo>
                    <a:pt x="208767" y="36697"/>
                  </a:lnTo>
                  <a:cubicBezTo>
                    <a:pt x="208767" y="16473"/>
                    <a:pt x="192294" y="0"/>
                    <a:pt x="17207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43"/>
            <p:cNvSpPr/>
            <p:nvPr/>
          </p:nvSpPr>
          <p:spPr>
            <a:xfrm>
              <a:off x="2780825" y="1053600"/>
              <a:ext cx="2038775" cy="203900"/>
            </a:xfrm>
            <a:custGeom>
              <a:rect b="b" l="l" r="r" t="t"/>
              <a:pathLst>
                <a:path extrusionOk="0" h="8156" w="81551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77473" y="8156"/>
                  </a:lnTo>
                  <a:cubicBezTo>
                    <a:pt x="79724" y="8156"/>
                    <a:pt x="81550" y="6329"/>
                    <a:pt x="81550" y="4078"/>
                  </a:cubicBezTo>
                  <a:cubicBezTo>
                    <a:pt x="81550" y="1828"/>
                    <a:pt x="79724" y="1"/>
                    <a:pt x="7747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3"/>
            <p:cNvSpPr/>
            <p:nvPr/>
          </p:nvSpPr>
          <p:spPr>
            <a:xfrm>
              <a:off x="2169200" y="1869100"/>
              <a:ext cx="1325225" cy="203900"/>
            </a:xfrm>
            <a:custGeom>
              <a:rect b="b" l="l" r="r" t="t"/>
              <a:pathLst>
                <a:path extrusionOk="0" h="8156" w="53009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48931" y="8156"/>
                  </a:lnTo>
                  <a:cubicBezTo>
                    <a:pt x="51181" y="8156"/>
                    <a:pt x="53008" y="6329"/>
                    <a:pt x="53008" y="4078"/>
                  </a:cubicBezTo>
                  <a:cubicBezTo>
                    <a:pt x="53008" y="1827"/>
                    <a:pt x="51181" y="1"/>
                    <a:pt x="4893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3"/>
            <p:cNvSpPr/>
            <p:nvPr/>
          </p:nvSpPr>
          <p:spPr>
            <a:xfrm>
              <a:off x="3698275" y="18691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3"/>
            <p:cNvSpPr/>
            <p:nvPr/>
          </p:nvSpPr>
          <p:spPr>
            <a:xfrm>
              <a:off x="4106025" y="1869100"/>
              <a:ext cx="1325200" cy="203900"/>
            </a:xfrm>
            <a:custGeom>
              <a:rect b="b" l="l" r="r" t="t"/>
              <a:pathLst>
                <a:path extrusionOk="0" h="8156" w="53008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48930" y="8156"/>
                  </a:lnTo>
                  <a:cubicBezTo>
                    <a:pt x="51181" y="8156"/>
                    <a:pt x="53007" y="6329"/>
                    <a:pt x="53007" y="4078"/>
                  </a:cubicBezTo>
                  <a:cubicBezTo>
                    <a:pt x="53007" y="1827"/>
                    <a:pt x="51181" y="1"/>
                    <a:pt x="4893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3"/>
            <p:cNvSpPr/>
            <p:nvPr/>
          </p:nvSpPr>
          <p:spPr>
            <a:xfrm>
              <a:off x="2169200" y="2266250"/>
              <a:ext cx="509725" cy="203900"/>
            </a:xfrm>
            <a:custGeom>
              <a:rect b="b" l="l" r="r" t="t"/>
              <a:pathLst>
                <a:path extrusionOk="0" h="8156" w="20389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6311" y="8156"/>
                  </a:lnTo>
                  <a:cubicBezTo>
                    <a:pt x="18562" y="8156"/>
                    <a:pt x="20388" y="6329"/>
                    <a:pt x="20388" y="4078"/>
                  </a:cubicBezTo>
                  <a:cubicBezTo>
                    <a:pt x="20388" y="1827"/>
                    <a:pt x="18562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3"/>
            <p:cNvSpPr/>
            <p:nvPr/>
          </p:nvSpPr>
          <p:spPr>
            <a:xfrm>
              <a:off x="2920275" y="22662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3"/>
            <p:cNvSpPr/>
            <p:nvPr/>
          </p:nvSpPr>
          <p:spPr>
            <a:xfrm>
              <a:off x="4476250" y="22662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60" y="1"/>
                    <a:pt x="0" y="1827"/>
                    <a:pt x="0" y="4078"/>
                  </a:cubicBezTo>
                  <a:cubicBezTo>
                    <a:pt x="0" y="6329"/>
                    <a:pt x="1860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3"/>
            <p:cNvSpPr/>
            <p:nvPr/>
          </p:nvSpPr>
          <p:spPr>
            <a:xfrm>
              <a:off x="3364725" y="2266250"/>
              <a:ext cx="870975" cy="203900"/>
            </a:xfrm>
            <a:custGeom>
              <a:rect b="b" l="l" r="r" t="t"/>
              <a:pathLst>
                <a:path extrusionOk="0" h="8156" w="34839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30761" y="8156"/>
                  </a:lnTo>
                  <a:cubicBezTo>
                    <a:pt x="33012" y="8156"/>
                    <a:pt x="34839" y="6329"/>
                    <a:pt x="34839" y="4078"/>
                  </a:cubicBezTo>
                  <a:cubicBezTo>
                    <a:pt x="34839" y="1827"/>
                    <a:pt x="33012" y="1"/>
                    <a:pt x="3076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3"/>
            <p:cNvSpPr/>
            <p:nvPr/>
          </p:nvSpPr>
          <p:spPr>
            <a:xfrm>
              <a:off x="4921500" y="2266250"/>
              <a:ext cx="509725" cy="203900"/>
            </a:xfrm>
            <a:custGeom>
              <a:rect b="b" l="l" r="r" t="t"/>
              <a:pathLst>
                <a:path extrusionOk="0" h="8156" w="20389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6311" y="8156"/>
                  </a:lnTo>
                  <a:cubicBezTo>
                    <a:pt x="18562" y="8156"/>
                    <a:pt x="20388" y="6329"/>
                    <a:pt x="20388" y="4078"/>
                  </a:cubicBezTo>
                  <a:cubicBezTo>
                    <a:pt x="20388" y="1827"/>
                    <a:pt x="18562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3"/>
            <p:cNvSpPr/>
            <p:nvPr/>
          </p:nvSpPr>
          <p:spPr>
            <a:xfrm>
              <a:off x="2169200" y="2674000"/>
              <a:ext cx="1732975" cy="203900"/>
            </a:xfrm>
            <a:custGeom>
              <a:rect b="b" l="l" r="r" t="t"/>
              <a:pathLst>
                <a:path extrusionOk="0" h="8156" w="69319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65241" y="8156"/>
                  </a:lnTo>
                  <a:cubicBezTo>
                    <a:pt x="67491" y="8156"/>
                    <a:pt x="69318" y="6329"/>
                    <a:pt x="69318" y="4078"/>
                  </a:cubicBezTo>
                  <a:cubicBezTo>
                    <a:pt x="69318" y="1827"/>
                    <a:pt x="67491" y="1"/>
                    <a:pt x="6524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3"/>
            <p:cNvSpPr/>
            <p:nvPr/>
          </p:nvSpPr>
          <p:spPr>
            <a:xfrm>
              <a:off x="2169200" y="3602025"/>
              <a:ext cx="1019400" cy="203900"/>
            </a:xfrm>
            <a:custGeom>
              <a:rect b="b" l="l" r="r" t="t"/>
              <a:pathLst>
                <a:path extrusionOk="0" h="8156" w="40776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36698" y="8156"/>
                  </a:lnTo>
                  <a:cubicBezTo>
                    <a:pt x="38949" y="8156"/>
                    <a:pt x="40776" y="6329"/>
                    <a:pt x="40776" y="4078"/>
                  </a:cubicBezTo>
                  <a:cubicBezTo>
                    <a:pt x="40776" y="1828"/>
                    <a:pt x="38949" y="1"/>
                    <a:pt x="36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3"/>
            <p:cNvSpPr/>
            <p:nvPr/>
          </p:nvSpPr>
          <p:spPr>
            <a:xfrm>
              <a:off x="4424875" y="3705425"/>
              <a:ext cx="795950" cy="757800"/>
            </a:xfrm>
            <a:custGeom>
              <a:rect b="b" l="l" r="r" t="t"/>
              <a:pathLst>
                <a:path extrusionOk="0" h="30312" w="31838">
                  <a:moveTo>
                    <a:pt x="22689" y="1"/>
                  </a:moveTo>
                  <a:cubicBezTo>
                    <a:pt x="21389" y="1"/>
                    <a:pt x="20092" y="590"/>
                    <a:pt x="19311" y="1671"/>
                  </a:cubicBezTo>
                  <a:cubicBezTo>
                    <a:pt x="18039" y="3465"/>
                    <a:pt x="18496" y="6108"/>
                    <a:pt x="20257" y="7347"/>
                  </a:cubicBezTo>
                  <a:cubicBezTo>
                    <a:pt x="22443" y="8913"/>
                    <a:pt x="23682" y="11359"/>
                    <a:pt x="23682" y="14002"/>
                  </a:cubicBezTo>
                  <a:cubicBezTo>
                    <a:pt x="23682" y="18503"/>
                    <a:pt x="20029" y="22157"/>
                    <a:pt x="15527" y="22157"/>
                  </a:cubicBezTo>
                  <a:cubicBezTo>
                    <a:pt x="12494" y="22157"/>
                    <a:pt x="9688" y="20460"/>
                    <a:pt x="8286" y="17753"/>
                  </a:cubicBezTo>
                  <a:cubicBezTo>
                    <a:pt x="7571" y="16369"/>
                    <a:pt x="6089" y="15556"/>
                    <a:pt x="4602" y="15556"/>
                  </a:cubicBezTo>
                  <a:cubicBezTo>
                    <a:pt x="3986" y="15556"/>
                    <a:pt x="3369" y="15695"/>
                    <a:pt x="2806" y="15991"/>
                  </a:cubicBezTo>
                  <a:cubicBezTo>
                    <a:pt x="783" y="17035"/>
                    <a:pt x="0" y="19482"/>
                    <a:pt x="1044" y="21472"/>
                  </a:cubicBezTo>
                  <a:cubicBezTo>
                    <a:pt x="3784" y="26821"/>
                    <a:pt x="9558" y="30312"/>
                    <a:pt x="15527" y="30312"/>
                  </a:cubicBezTo>
                  <a:cubicBezTo>
                    <a:pt x="24400" y="30312"/>
                    <a:pt x="31837" y="22842"/>
                    <a:pt x="31837" y="14002"/>
                  </a:cubicBezTo>
                  <a:cubicBezTo>
                    <a:pt x="31837" y="8750"/>
                    <a:pt x="29293" y="3759"/>
                    <a:pt x="25020" y="725"/>
                  </a:cubicBezTo>
                  <a:cubicBezTo>
                    <a:pt x="24327" y="234"/>
                    <a:pt x="23507" y="1"/>
                    <a:pt x="2268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3"/>
            <p:cNvSpPr/>
            <p:nvPr/>
          </p:nvSpPr>
          <p:spPr>
            <a:xfrm>
              <a:off x="4513750" y="37243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" name="Google Shape;750;p43"/>
          <p:cNvGrpSpPr/>
          <p:nvPr/>
        </p:nvGrpSpPr>
        <p:grpSpPr>
          <a:xfrm>
            <a:off x="3266862" y="1994101"/>
            <a:ext cx="354430" cy="353436"/>
            <a:chOff x="1190625" y="238125"/>
            <a:chExt cx="5243050" cy="5228350"/>
          </a:xfrm>
        </p:grpSpPr>
        <p:sp>
          <p:nvSpPr>
            <p:cNvPr id="751" name="Google Shape;751;p43"/>
            <p:cNvSpPr/>
            <p:nvPr/>
          </p:nvSpPr>
          <p:spPr>
            <a:xfrm>
              <a:off x="1726125" y="687225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9"/>
                    <a:pt x="1839" y="8187"/>
                    <a:pt x="4094" y="8187"/>
                  </a:cubicBezTo>
                  <a:lnTo>
                    <a:pt x="4118" y="8187"/>
                  </a:lnTo>
                  <a:cubicBezTo>
                    <a:pt x="6373" y="8187"/>
                    <a:pt x="8187" y="6349"/>
                    <a:pt x="8187" y="4094"/>
                  </a:cubicBezTo>
                  <a:cubicBezTo>
                    <a:pt x="8187" y="1839"/>
                    <a:pt x="6348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3"/>
            <p:cNvSpPr/>
            <p:nvPr/>
          </p:nvSpPr>
          <p:spPr>
            <a:xfrm>
              <a:off x="2190575" y="687225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93" y="1"/>
                  </a:moveTo>
                  <a:cubicBezTo>
                    <a:pt x="1838" y="1"/>
                    <a:pt x="0" y="1839"/>
                    <a:pt x="0" y="4094"/>
                  </a:cubicBezTo>
                  <a:cubicBezTo>
                    <a:pt x="0" y="6349"/>
                    <a:pt x="1838" y="8187"/>
                    <a:pt x="4093" y="8187"/>
                  </a:cubicBezTo>
                  <a:lnTo>
                    <a:pt x="4142" y="8187"/>
                  </a:lnTo>
                  <a:cubicBezTo>
                    <a:pt x="6397" y="8187"/>
                    <a:pt x="8186" y="6349"/>
                    <a:pt x="8186" y="4094"/>
                  </a:cubicBezTo>
                  <a:cubicBezTo>
                    <a:pt x="8186" y="1839"/>
                    <a:pt x="6348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3"/>
            <p:cNvSpPr/>
            <p:nvPr/>
          </p:nvSpPr>
          <p:spPr>
            <a:xfrm>
              <a:off x="2655625" y="687225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69" y="1"/>
                  </a:moveTo>
                  <a:cubicBezTo>
                    <a:pt x="1814" y="1"/>
                    <a:pt x="0" y="1839"/>
                    <a:pt x="0" y="4094"/>
                  </a:cubicBezTo>
                  <a:cubicBezTo>
                    <a:pt x="0" y="6349"/>
                    <a:pt x="1814" y="8187"/>
                    <a:pt x="4069" y="8187"/>
                  </a:cubicBezTo>
                  <a:lnTo>
                    <a:pt x="4118" y="8187"/>
                  </a:lnTo>
                  <a:cubicBezTo>
                    <a:pt x="6373" y="8187"/>
                    <a:pt x="8186" y="6349"/>
                    <a:pt x="8186" y="4094"/>
                  </a:cubicBezTo>
                  <a:cubicBezTo>
                    <a:pt x="8186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3"/>
            <p:cNvSpPr/>
            <p:nvPr/>
          </p:nvSpPr>
          <p:spPr>
            <a:xfrm>
              <a:off x="3455225" y="687225"/>
              <a:ext cx="1871275" cy="204675"/>
            </a:xfrm>
            <a:custGeom>
              <a:rect b="b" l="l" r="r" t="t"/>
              <a:pathLst>
                <a:path extrusionOk="0" h="8187" w="74851">
                  <a:moveTo>
                    <a:pt x="4069" y="1"/>
                  </a:moveTo>
                  <a:cubicBezTo>
                    <a:pt x="1814" y="1"/>
                    <a:pt x="0" y="1839"/>
                    <a:pt x="0" y="4094"/>
                  </a:cubicBezTo>
                  <a:cubicBezTo>
                    <a:pt x="0" y="6349"/>
                    <a:pt x="1814" y="8187"/>
                    <a:pt x="4069" y="8187"/>
                  </a:cubicBezTo>
                  <a:lnTo>
                    <a:pt x="70757" y="8187"/>
                  </a:lnTo>
                  <a:cubicBezTo>
                    <a:pt x="73012" y="8187"/>
                    <a:pt x="74850" y="6349"/>
                    <a:pt x="74850" y="4094"/>
                  </a:cubicBezTo>
                  <a:cubicBezTo>
                    <a:pt x="74850" y="1839"/>
                    <a:pt x="73012" y="1"/>
                    <a:pt x="707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3"/>
            <p:cNvSpPr/>
            <p:nvPr/>
          </p:nvSpPr>
          <p:spPr>
            <a:xfrm>
              <a:off x="1190625" y="238125"/>
              <a:ext cx="5243050" cy="5228350"/>
            </a:xfrm>
            <a:custGeom>
              <a:rect b="b" l="l" r="r" t="t"/>
              <a:pathLst>
                <a:path extrusionOk="0" h="209134" w="209722">
                  <a:moveTo>
                    <a:pt x="174821" y="8161"/>
                  </a:moveTo>
                  <a:cubicBezTo>
                    <a:pt x="177076" y="8161"/>
                    <a:pt x="178914" y="10000"/>
                    <a:pt x="178914" y="12254"/>
                  </a:cubicBezTo>
                  <a:lnTo>
                    <a:pt x="178914" y="35954"/>
                  </a:lnTo>
                  <a:lnTo>
                    <a:pt x="8161" y="35954"/>
                  </a:ln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close/>
                  <a:moveTo>
                    <a:pt x="112030" y="77546"/>
                  </a:moveTo>
                  <a:cubicBezTo>
                    <a:pt x="123818" y="77546"/>
                    <a:pt x="133401" y="88134"/>
                    <a:pt x="133401" y="101172"/>
                  </a:cubicBezTo>
                  <a:cubicBezTo>
                    <a:pt x="133401" y="104530"/>
                    <a:pt x="131931" y="108647"/>
                    <a:pt x="129112" y="113329"/>
                  </a:cubicBezTo>
                  <a:cubicBezTo>
                    <a:pt x="128647" y="113917"/>
                    <a:pt x="128254" y="114554"/>
                    <a:pt x="127911" y="115191"/>
                  </a:cubicBezTo>
                  <a:cubicBezTo>
                    <a:pt x="126735" y="117005"/>
                    <a:pt x="125362" y="118868"/>
                    <a:pt x="123794" y="120804"/>
                  </a:cubicBezTo>
                  <a:cubicBezTo>
                    <a:pt x="121686" y="121367"/>
                    <a:pt x="119774" y="122470"/>
                    <a:pt x="118206" y="124063"/>
                  </a:cubicBezTo>
                  <a:cubicBezTo>
                    <a:pt x="117103" y="125142"/>
                    <a:pt x="116245" y="126392"/>
                    <a:pt x="115632" y="127740"/>
                  </a:cubicBezTo>
                  <a:lnTo>
                    <a:pt x="98819" y="110902"/>
                  </a:lnTo>
                  <a:cubicBezTo>
                    <a:pt x="96356" y="108451"/>
                    <a:pt x="93133" y="107226"/>
                    <a:pt x="89910" y="107226"/>
                  </a:cubicBezTo>
                  <a:cubicBezTo>
                    <a:pt x="86688" y="107226"/>
                    <a:pt x="83465" y="108451"/>
                    <a:pt x="81001" y="110902"/>
                  </a:cubicBezTo>
                  <a:cubicBezTo>
                    <a:pt x="78624" y="113280"/>
                    <a:pt x="77325" y="116441"/>
                    <a:pt x="77325" y="119799"/>
                  </a:cubicBezTo>
                  <a:cubicBezTo>
                    <a:pt x="77325" y="123181"/>
                    <a:pt x="78624" y="126343"/>
                    <a:pt x="81001" y="128720"/>
                  </a:cubicBezTo>
                  <a:lnTo>
                    <a:pt x="97962" y="145656"/>
                  </a:lnTo>
                  <a:cubicBezTo>
                    <a:pt x="96197" y="147077"/>
                    <a:pt x="94677" y="148229"/>
                    <a:pt x="93525" y="149111"/>
                  </a:cubicBezTo>
                  <a:cubicBezTo>
                    <a:pt x="80487" y="139308"/>
                    <a:pt x="53674" y="116074"/>
                    <a:pt x="53674" y="101172"/>
                  </a:cubicBezTo>
                  <a:cubicBezTo>
                    <a:pt x="53674" y="88134"/>
                    <a:pt x="63257" y="77546"/>
                    <a:pt x="75046" y="77546"/>
                  </a:cubicBezTo>
                  <a:cubicBezTo>
                    <a:pt x="80903" y="77546"/>
                    <a:pt x="86393" y="80119"/>
                    <a:pt x="90462" y="84800"/>
                  </a:cubicBezTo>
                  <a:cubicBezTo>
                    <a:pt x="91222" y="85707"/>
                    <a:pt x="92349" y="86222"/>
                    <a:pt x="93525" y="86222"/>
                  </a:cubicBezTo>
                  <a:cubicBezTo>
                    <a:pt x="94726" y="86222"/>
                    <a:pt x="95854" y="85707"/>
                    <a:pt x="96614" y="84800"/>
                  </a:cubicBezTo>
                  <a:cubicBezTo>
                    <a:pt x="100682" y="80119"/>
                    <a:pt x="106172" y="77546"/>
                    <a:pt x="112030" y="77546"/>
                  </a:cubicBezTo>
                  <a:close/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74821"/>
                  </a:lnTo>
                  <a:cubicBezTo>
                    <a:pt x="0" y="181585"/>
                    <a:pt x="5490" y="187075"/>
                    <a:pt x="12254" y="187075"/>
                  </a:cubicBezTo>
                  <a:lnTo>
                    <a:pt x="87692" y="187075"/>
                  </a:lnTo>
                  <a:cubicBezTo>
                    <a:pt x="89947" y="187075"/>
                    <a:pt x="91761" y="185237"/>
                    <a:pt x="91761" y="182982"/>
                  </a:cubicBezTo>
                  <a:cubicBezTo>
                    <a:pt x="91761" y="180728"/>
                    <a:pt x="89947" y="178914"/>
                    <a:pt x="87692" y="178914"/>
                  </a:cubicBezTo>
                  <a:lnTo>
                    <a:pt x="12254" y="178914"/>
                  </a:lnTo>
                  <a:cubicBezTo>
                    <a:pt x="10000" y="178914"/>
                    <a:pt x="8161" y="177076"/>
                    <a:pt x="8161" y="174821"/>
                  </a:cubicBezTo>
                  <a:lnTo>
                    <a:pt x="8161" y="44116"/>
                  </a:lnTo>
                  <a:lnTo>
                    <a:pt x="178914" y="44116"/>
                  </a:lnTo>
                  <a:lnTo>
                    <a:pt x="178914" y="118868"/>
                  </a:lnTo>
                  <a:lnTo>
                    <a:pt x="164478" y="104432"/>
                  </a:lnTo>
                  <a:cubicBezTo>
                    <a:pt x="162101" y="102055"/>
                    <a:pt x="158939" y="100756"/>
                    <a:pt x="155582" y="100756"/>
                  </a:cubicBezTo>
                  <a:cubicBezTo>
                    <a:pt x="152199" y="100756"/>
                    <a:pt x="149038" y="102055"/>
                    <a:pt x="146660" y="104432"/>
                  </a:cubicBezTo>
                  <a:cubicBezTo>
                    <a:pt x="145288" y="105829"/>
                    <a:pt x="144283" y="107471"/>
                    <a:pt x="143695" y="109211"/>
                  </a:cubicBezTo>
                  <a:cubicBezTo>
                    <a:pt x="142617" y="108794"/>
                    <a:pt x="141489" y="108525"/>
                    <a:pt x="140362" y="108402"/>
                  </a:cubicBezTo>
                  <a:cubicBezTo>
                    <a:pt x="141146" y="105878"/>
                    <a:pt x="141563" y="103452"/>
                    <a:pt x="141563" y="101172"/>
                  </a:cubicBezTo>
                  <a:cubicBezTo>
                    <a:pt x="141563" y="83648"/>
                    <a:pt x="128303" y="69360"/>
                    <a:pt x="112030" y="69360"/>
                  </a:cubicBezTo>
                  <a:cubicBezTo>
                    <a:pt x="105290" y="69360"/>
                    <a:pt x="98746" y="71884"/>
                    <a:pt x="93525" y="76369"/>
                  </a:cubicBezTo>
                  <a:cubicBezTo>
                    <a:pt x="88330" y="71884"/>
                    <a:pt x="81786" y="69360"/>
                    <a:pt x="75046" y="69360"/>
                  </a:cubicBezTo>
                  <a:cubicBezTo>
                    <a:pt x="58748" y="69360"/>
                    <a:pt x="45513" y="83648"/>
                    <a:pt x="45513" y="101172"/>
                  </a:cubicBezTo>
                  <a:cubicBezTo>
                    <a:pt x="45513" y="111221"/>
                    <a:pt x="53331" y="123843"/>
                    <a:pt x="68723" y="138671"/>
                  </a:cubicBezTo>
                  <a:cubicBezTo>
                    <a:pt x="79801" y="149332"/>
                    <a:pt x="90707" y="157175"/>
                    <a:pt x="91148" y="157518"/>
                  </a:cubicBezTo>
                  <a:cubicBezTo>
                    <a:pt x="91859" y="158033"/>
                    <a:pt x="92692" y="158278"/>
                    <a:pt x="93525" y="158278"/>
                  </a:cubicBezTo>
                  <a:cubicBezTo>
                    <a:pt x="94383" y="158278"/>
                    <a:pt x="95217" y="158033"/>
                    <a:pt x="95927" y="157518"/>
                  </a:cubicBezTo>
                  <a:cubicBezTo>
                    <a:pt x="96074" y="157395"/>
                    <a:pt x="99187" y="155165"/>
                    <a:pt x="103770" y="151464"/>
                  </a:cubicBezTo>
                  <a:lnTo>
                    <a:pt x="112397" y="160091"/>
                  </a:lnTo>
                  <a:lnTo>
                    <a:pt x="116417" y="181389"/>
                  </a:lnTo>
                  <a:cubicBezTo>
                    <a:pt x="117814" y="188767"/>
                    <a:pt x="123059" y="194918"/>
                    <a:pt x="130117" y="197467"/>
                  </a:cubicBezTo>
                  <a:lnTo>
                    <a:pt x="161733" y="208888"/>
                  </a:lnTo>
                  <a:cubicBezTo>
                    <a:pt x="162199" y="209060"/>
                    <a:pt x="162665" y="209133"/>
                    <a:pt x="163130" y="209133"/>
                  </a:cubicBezTo>
                  <a:cubicBezTo>
                    <a:pt x="164797" y="209133"/>
                    <a:pt x="166366" y="208104"/>
                    <a:pt x="166978" y="206437"/>
                  </a:cubicBezTo>
                  <a:cubicBezTo>
                    <a:pt x="167738" y="204330"/>
                    <a:pt x="166635" y="201977"/>
                    <a:pt x="164527" y="201217"/>
                  </a:cubicBezTo>
                  <a:lnTo>
                    <a:pt x="132887" y="189796"/>
                  </a:lnTo>
                  <a:cubicBezTo>
                    <a:pt x="128549" y="188203"/>
                    <a:pt x="125313" y="184404"/>
                    <a:pt x="124456" y="179870"/>
                  </a:cubicBezTo>
                  <a:lnTo>
                    <a:pt x="122642" y="170360"/>
                  </a:lnTo>
                  <a:lnTo>
                    <a:pt x="126245" y="173939"/>
                  </a:lnTo>
                  <a:cubicBezTo>
                    <a:pt x="127029" y="174723"/>
                    <a:pt x="128083" y="175140"/>
                    <a:pt x="129112" y="175140"/>
                  </a:cubicBezTo>
                  <a:cubicBezTo>
                    <a:pt x="130166" y="175140"/>
                    <a:pt x="131220" y="174723"/>
                    <a:pt x="132004" y="173939"/>
                  </a:cubicBezTo>
                  <a:cubicBezTo>
                    <a:pt x="133597" y="172346"/>
                    <a:pt x="133597" y="169748"/>
                    <a:pt x="132004" y="168155"/>
                  </a:cubicBezTo>
                  <a:lnTo>
                    <a:pt x="86786" y="122936"/>
                  </a:lnTo>
                  <a:cubicBezTo>
                    <a:pt x="85952" y="122103"/>
                    <a:pt x="85487" y="121000"/>
                    <a:pt x="85487" y="119799"/>
                  </a:cubicBezTo>
                  <a:cubicBezTo>
                    <a:pt x="85487" y="118622"/>
                    <a:pt x="85952" y="117520"/>
                    <a:pt x="86786" y="116686"/>
                  </a:cubicBezTo>
                  <a:cubicBezTo>
                    <a:pt x="87643" y="115828"/>
                    <a:pt x="88777" y="115400"/>
                    <a:pt x="89910" y="115400"/>
                  </a:cubicBezTo>
                  <a:cubicBezTo>
                    <a:pt x="91044" y="115400"/>
                    <a:pt x="92177" y="115828"/>
                    <a:pt x="93035" y="116686"/>
                  </a:cubicBezTo>
                  <a:lnTo>
                    <a:pt x="139161" y="162812"/>
                  </a:lnTo>
                  <a:cubicBezTo>
                    <a:pt x="139957" y="163608"/>
                    <a:pt x="141005" y="164007"/>
                    <a:pt x="142053" y="164007"/>
                  </a:cubicBezTo>
                  <a:cubicBezTo>
                    <a:pt x="143101" y="164007"/>
                    <a:pt x="144148" y="163608"/>
                    <a:pt x="144945" y="162812"/>
                  </a:cubicBezTo>
                  <a:cubicBezTo>
                    <a:pt x="146538" y="161219"/>
                    <a:pt x="146538" y="158645"/>
                    <a:pt x="144945" y="157052"/>
                  </a:cubicBezTo>
                  <a:lnTo>
                    <a:pt x="123965" y="136073"/>
                  </a:lnTo>
                  <a:cubicBezTo>
                    <a:pt x="123132" y="135239"/>
                    <a:pt x="122691" y="134137"/>
                    <a:pt x="122691" y="132960"/>
                  </a:cubicBezTo>
                  <a:cubicBezTo>
                    <a:pt x="122691" y="131784"/>
                    <a:pt x="123132" y="130656"/>
                    <a:pt x="123965" y="129823"/>
                  </a:cubicBezTo>
                  <a:cubicBezTo>
                    <a:pt x="124799" y="128990"/>
                    <a:pt x="125926" y="128549"/>
                    <a:pt x="127102" y="128549"/>
                  </a:cubicBezTo>
                  <a:cubicBezTo>
                    <a:pt x="128279" y="128549"/>
                    <a:pt x="129382" y="128990"/>
                    <a:pt x="130215" y="129823"/>
                  </a:cubicBezTo>
                  <a:lnTo>
                    <a:pt x="151195" y="150802"/>
                  </a:lnTo>
                  <a:cubicBezTo>
                    <a:pt x="151979" y="151587"/>
                    <a:pt x="153033" y="152003"/>
                    <a:pt x="154087" y="152003"/>
                  </a:cubicBezTo>
                  <a:cubicBezTo>
                    <a:pt x="155116" y="152003"/>
                    <a:pt x="156170" y="151587"/>
                    <a:pt x="156954" y="150802"/>
                  </a:cubicBezTo>
                  <a:cubicBezTo>
                    <a:pt x="158547" y="149209"/>
                    <a:pt x="158547" y="146611"/>
                    <a:pt x="156954" y="145018"/>
                  </a:cubicBezTo>
                  <a:lnTo>
                    <a:pt x="138156" y="126196"/>
                  </a:lnTo>
                  <a:lnTo>
                    <a:pt x="135999" y="124063"/>
                  </a:lnTo>
                  <a:cubicBezTo>
                    <a:pt x="134676" y="122740"/>
                    <a:pt x="134382" y="120804"/>
                    <a:pt x="135068" y="119186"/>
                  </a:cubicBezTo>
                  <a:cubicBezTo>
                    <a:pt x="135313" y="118819"/>
                    <a:pt x="135534" y="118426"/>
                    <a:pt x="135779" y="118059"/>
                  </a:cubicBezTo>
                  <a:cubicBezTo>
                    <a:pt x="135852" y="117961"/>
                    <a:pt x="135926" y="117887"/>
                    <a:pt x="135999" y="117814"/>
                  </a:cubicBezTo>
                  <a:cubicBezTo>
                    <a:pt x="136857" y="116956"/>
                    <a:pt x="137984" y="116527"/>
                    <a:pt x="139115" y="116527"/>
                  </a:cubicBezTo>
                  <a:cubicBezTo>
                    <a:pt x="140245" y="116527"/>
                    <a:pt x="141379" y="116956"/>
                    <a:pt x="142249" y="117814"/>
                  </a:cubicBezTo>
                  <a:lnTo>
                    <a:pt x="145092" y="120657"/>
                  </a:lnTo>
                  <a:cubicBezTo>
                    <a:pt x="145288" y="120853"/>
                    <a:pt x="145509" y="121024"/>
                    <a:pt x="145729" y="121171"/>
                  </a:cubicBezTo>
                  <a:cubicBezTo>
                    <a:pt x="146023" y="121539"/>
                    <a:pt x="146342" y="121907"/>
                    <a:pt x="146660" y="122250"/>
                  </a:cubicBezTo>
                  <a:lnTo>
                    <a:pt x="163204" y="138769"/>
                  </a:lnTo>
                  <a:cubicBezTo>
                    <a:pt x="164000" y="139565"/>
                    <a:pt x="165048" y="139963"/>
                    <a:pt x="166096" y="139963"/>
                  </a:cubicBezTo>
                  <a:cubicBezTo>
                    <a:pt x="167144" y="139963"/>
                    <a:pt x="168191" y="139565"/>
                    <a:pt x="168988" y="138769"/>
                  </a:cubicBezTo>
                  <a:cubicBezTo>
                    <a:pt x="170581" y="137176"/>
                    <a:pt x="170581" y="134602"/>
                    <a:pt x="168988" y="133009"/>
                  </a:cubicBezTo>
                  <a:lnTo>
                    <a:pt x="152445" y="116466"/>
                  </a:lnTo>
                  <a:cubicBezTo>
                    <a:pt x="150729" y="114750"/>
                    <a:pt x="150729" y="111932"/>
                    <a:pt x="152445" y="110216"/>
                  </a:cubicBezTo>
                  <a:cubicBezTo>
                    <a:pt x="153302" y="109358"/>
                    <a:pt x="154436" y="108929"/>
                    <a:pt x="155569" y="108929"/>
                  </a:cubicBezTo>
                  <a:cubicBezTo>
                    <a:pt x="156703" y="108929"/>
                    <a:pt x="157836" y="109358"/>
                    <a:pt x="158694" y="110216"/>
                  </a:cubicBezTo>
                  <a:lnTo>
                    <a:pt x="179796" y="131318"/>
                  </a:lnTo>
                  <a:cubicBezTo>
                    <a:pt x="185360" y="136881"/>
                    <a:pt x="190041" y="143278"/>
                    <a:pt x="193717" y="150263"/>
                  </a:cubicBezTo>
                  <a:lnTo>
                    <a:pt x="201413" y="165042"/>
                  </a:lnTo>
                  <a:cubicBezTo>
                    <a:pt x="202148" y="166439"/>
                    <a:pt x="203570" y="167223"/>
                    <a:pt x="205040" y="167223"/>
                  </a:cubicBezTo>
                  <a:cubicBezTo>
                    <a:pt x="205678" y="167223"/>
                    <a:pt x="206339" y="167076"/>
                    <a:pt x="206928" y="166758"/>
                  </a:cubicBezTo>
                  <a:cubicBezTo>
                    <a:pt x="208937" y="165728"/>
                    <a:pt x="209722" y="163253"/>
                    <a:pt x="208668" y="161243"/>
                  </a:cubicBezTo>
                  <a:lnTo>
                    <a:pt x="200947" y="146489"/>
                  </a:lnTo>
                  <a:cubicBezTo>
                    <a:pt x="197247" y="139381"/>
                    <a:pt x="192565" y="132887"/>
                    <a:pt x="187075" y="127078"/>
                  </a:cubicBezTo>
                  <a:lnTo>
                    <a:pt x="187075" y="12254"/>
                  </a:lnTo>
                  <a:cubicBezTo>
                    <a:pt x="187075" y="5490"/>
                    <a:pt x="181585" y="0"/>
                    <a:pt x="1748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3"/>
            <p:cNvSpPr/>
            <p:nvPr/>
          </p:nvSpPr>
          <p:spPr>
            <a:xfrm>
              <a:off x="3689275" y="4710350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69" y="1"/>
                  </a:moveTo>
                  <a:cubicBezTo>
                    <a:pt x="2991" y="1"/>
                    <a:pt x="1937" y="442"/>
                    <a:pt x="1177" y="1201"/>
                  </a:cubicBezTo>
                  <a:cubicBezTo>
                    <a:pt x="417" y="1961"/>
                    <a:pt x="1" y="3015"/>
                    <a:pt x="1" y="4093"/>
                  </a:cubicBezTo>
                  <a:cubicBezTo>
                    <a:pt x="1" y="5172"/>
                    <a:pt x="417" y="6226"/>
                    <a:pt x="1177" y="6986"/>
                  </a:cubicBezTo>
                  <a:cubicBezTo>
                    <a:pt x="1937" y="7745"/>
                    <a:pt x="2991" y="8186"/>
                    <a:pt x="4069" y="8186"/>
                  </a:cubicBezTo>
                  <a:cubicBezTo>
                    <a:pt x="5148" y="8186"/>
                    <a:pt x="6201" y="7745"/>
                    <a:pt x="6961" y="6986"/>
                  </a:cubicBezTo>
                  <a:cubicBezTo>
                    <a:pt x="7721" y="6226"/>
                    <a:pt x="8162" y="5172"/>
                    <a:pt x="8162" y="4093"/>
                  </a:cubicBezTo>
                  <a:cubicBezTo>
                    <a:pt x="8162" y="3015"/>
                    <a:pt x="7721" y="1961"/>
                    <a:pt x="6961" y="1201"/>
                  </a:cubicBezTo>
                  <a:cubicBezTo>
                    <a:pt x="6201" y="442"/>
                    <a:pt x="5148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" name="Google Shape;757;p43"/>
          <p:cNvGrpSpPr/>
          <p:nvPr/>
        </p:nvGrpSpPr>
        <p:grpSpPr>
          <a:xfrm>
            <a:off x="2912858" y="2679256"/>
            <a:ext cx="261857" cy="352818"/>
            <a:chOff x="1863400" y="238125"/>
            <a:chExt cx="3873625" cy="5219200"/>
          </a:xfrm>
        </p:grpSpPr>
        <p:sp>
          <p:nvSpPr>
            <p:cNvPr id="758" name="Google Shape;758;p43"/>
            <p:cNvSpPr/>
            <p:nvPr/>
          </p:nvSpPr>
          <p:spPr>
            <a:xfrm>
              <a:off x="1863400" y="238125"/>
              <a:ext cx="3873625" cy="5219200"/>
            </a:xfrm>
            <a:custGeom>
              <a:rect b="b" l="l" r="r" t="t"/>
              <a:pathLst>
                <a:path extrusionOk="0" h="208768" w="154945">
                  <a:moveTo>
                    <a:pt x="146790" y="8155"/>
                  </a:moveTo>
                  <a:lnTo>
                    <a:pt x="146790" y="200612"/>
                  </a:lnTo>
                  <a:lnTo>
                    <a:pt x="8155" y="200612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8" y="208767"/>
                  </a:cubicBezTo>
                  <a:lnTo>
                    <a:pt x="150867" y="208767"/>
                  </a:lnTo>
                  <a:cubicBezTo>
                    <a:pt x="153118" y="208767"/>
                    <a:pt x="154945" y="206940"/>
                    <a:pt x="154945" y="204690"/>
                  </a:cubicBezTo>
                  <a:lnTo>
                    <a:pt x="154945" y="4077"/>
                  </a:lnTo>
                  <a:cubicBezTo>
                    <a:pt x="154945" y="1827"/>
                    <a:pt x="153118" y="0"/>
                    <a:pt x="15086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43"/>
            <p:cNvSpPr/>
            <p:nvPr/>
          </p:nvSpPr>
          <p:spPr>
            <a:xfrm>
              <a:off x="4055450" y="645850"/>
              <a:ext cx="815525" cy="203900"/>
            </a:xfrm>
            <a:custGeom>
              <a:rect b="b" l="l" r="r" t="t"/>
              <a:pathLst>
                <a:path extrusionOk="0" h="8156" w="32621"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cubicBezTo>
                    <a:pt x="1" y="6329"/>
                    <a:pt x="1795" y="8156"/>
                    <a:pt x="4078" y="8156"/>
                  </a:cubicBezTo>
                  <a:lnTo>
                    <a:pt x="28543" y="8156"/>
                  </a:lnTo>
                  <a:cubicBezTo>
                    <a:pt x="30794" y="8156"/>
                    <a:pt x="32620" y="6329"/>
                    <a:pt x="32620" y="4078"/>
                  </a:cubicBezTo>
                  <a:cubicBezTo>
                    <a:pt x="32620" y="1828"/>
                    <a:pt x="30794" y="1"/>
                    <a:pt x="2854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3"/>
            <p:cNvSpPr/>
            <p:nvPr/>
          </p:nvSpPr>
          <p:spPr>
            <a:xfrm>
              <a:off x="4615700" y="1053600"/>
              <a:ext cx="713575" cy="203900"/>
            </a:xfrm>
            <a:custGeom>
              <a:rect b="b" l="l" r="r" t="t"/>
              <a:pathLst>
                <a:path extrusionOk="0" h="8156" w="28543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4465" y="8156"/>
                  </a:lnTo>
                  <a:cubicBezTo>
                    <a:pt x="26716" y="8156"/>
                    <a:pt x="28543" y="6329"/>
                    <a:pt x="28543" y="4078"/>
                  </a:cubicBezTo>
                  <a:cubicBezTo>
                    <a:pt x="28543" y="1828"/>
                    <a:pt x="26716" y="1"/>
                    <a:pt x="244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3"/>
            <p:cNvSpPr/>
            <p:nvPr/>
          </p:nvSpPr>
          <p:spPr>
            <a:xfrm>
              <a:off x="4207950" y="10536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3"/>
            <p:cNvSpPr/>
            <p:nvPr/>
          </p:nvSpPr>
          <p:spPr>
            <a:xfrm>
              <a:off x="3596325" y="1053600"/>
              <a:ext cx="407775" cy="203900"/>
            </a:xfrm>
            <a:custGeom>
              <a:rect b="b" l="l" r="r" t="t"/>
              <a:pathLst>
                <a:path extrusionOk="0" h="8156" w="16311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12233" y="8156"/>
                  </a:lnTo>
                  <a:cubicBezTo>
                    <a:pt x="14484" y="8156"/>
                    <a:pt x="16311" y="6329"/>
                    <a:pt x="16311" y="4078"/>
                  </a:cubicBezTo>
                  <a:cubicBezTo>
                    <a:pt x="16311" y="1828"/>
                    <a:pt x="14484" y="1"/>
                    <a:pt x="1223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3"/>
            <p:cNvSpPr/>
            <p:nvPr/>
          </p:nvSpPr>
          <p:spPr>
            <a:xfrm>
              <a:off x="4411825" y="1461350"/>
              <a:ext cx="917450" cy="203900"/>
            </a:xfrm>
            <a:custGeom>
              <a:rect b="b" l="l" r="r" t="t"/>
              <a:pathLst>
                <a:path extrusionOk="0" h="8156" w="36698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2620" y="8156"/>
                  </a:lnTo>
                  <a:cubicBezTo>
                    <a:pt x="34871" y="8156"/>
                    <a:pt x="36698" y="6329"/>
                    <a:pt x="36698" y="4078"/>
                  </a:cubicBezTo>
                  <a:cubicBezTo>
                    <a:pt x="36698" y="1828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3"/>
            <p:cNvSpPr/>
            <p:nvPr/>
          </p:nvSpPr>
          <p:spPr>
            <a:xfrm>
              <a:off x="3596325" y="1461350"/>
              <a:ext cx="611650" cy="203900"/>
            </a:xfrm>
            <a:custGeom>
              <a:rect b="b" l="l" r="r" t="t"/>
              <a:pathLst>
                <a:path extrusionOk="0" h="8156" w="2446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9" y="8156"/>
                    <a:pt x="24466" y="6329"/>
                    <a:pt x="24466" y="4078"/>
                  </a:cubicBezTo>
                  <a:cubicBezTo>
                    <a:pt x="24466" y="1828"/>
                    <a:pt x="22639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43"/>
            <p:cNvSpPr/>
            <p:nvPr/>
          </p:nvSpPr>
          <p:spPr>
            <a:xfrm>
              <a:off x="2640575" y="1359175"/>
              <a:ext cx="2328250" cy="3507150"/>
            </a:xfrm>
            <a:custGeom>
              <a:rect b="b" l="l" r="r" t="t"/>
              <a:pathLst>
                <a:path extrusionOk="0" h="140286" w="93130">
                  <a:moveTo>
                    <a:pt x="17028" y="17886"/>
                  </a:moveTo>
                  <a:lnTo>
                    <a:pt x="17028" y="17886"/>
                  </a:lnTo>
                  <a:cubicBezTo>
                    <a:pt x="40710" y="36447"/>
                    <a:pt x="76494" y="65935"/>
                    <a:pt x="81452" y="76210"/>
                  </a:cubicBezTo>
                  <a:cubicBezTo>
                    <a:pt x="84714" y="82897"/>
                    <a:pt x="84453" y="90857"/>
                    <a:pt x="80734" y="98620"/>
                  </a:cubicBezTo>
                  <a:cubicBezTo>
                    <a:pt x="77407" y="105601"/>
                    <a:pt x="71699" y="111603"/>
                    <a:pt x="64424" y="115941"/>
                  </a:cubicBezTo>
                  <a:lnTo>
                    <a:pt x="60086" y="106971"/>
                  </a:lnTo>
                  <a:lnTo>
                    <a:pt x="65990" y="90041"/>
                  </a:lnTo>
                  <a:cubicBezTo>
                    <a:pt x="66740" y="87921"/>
                    <a:pt x="65599" y="85605"/>
                    <a:pt x="63478" y="84855"/>
                  </a:cubicBezTo>
                  <a:cubicBezTo>
                    <a:pt x="63036" y="84698"/>
                    <a:pt x="62584" y="84624"/>
                    <a:pt x="62141" y="84624"/>
                  </a:cubicBezTo>
                  <a:cubicBezTo>
                    <a:pt x="60459" y="84624"/>
                    <a:pt x="58885" y="85689"/>
                    <a:pt x="58292" y="87366"/>
                  </a:cubicBezTo>
                  <a:lnTo>
                    <a:pt x="55095" y="96598"/>
                  </a:lnTo>
                  <a:lnTo>
                    <a:pt x="49452" y="84952"/>
                  </a:lnTo>
                  <a:lnTo>
                    <a:pt x="55356" y="68023"/>
                  </a:lnTo>
                  <a:cubicBezTo>
                    <a:pt x="56074" y="65902"/>
                    <a:pt x="54965" y="63554"/>
                    <a:pt x="52844" y="62836"/>
                  </a:cubicBezTo>
                  <a:cubicBezTo>
                    <a:pt x="52402" y="62680"/>
                    <a:pt x="51949" y="62605"/>
                    <a:pt x="51503" y="62605"/>
                  </a:cubicBezTo>
                  <a:cubicBezTo>
                    <a:pt x="49814" y="62605"/>
                    <a:pt x="48226" y="63670"/>
                    <a:pt x="47658" y="65348"/>
                  </a:cubicBezTo>
                  <a:lnTo>
                    <a:pt x="44428" y="74547"/>
                  </a:lnTo>
                  <a:lnTo>
                    <a:pt x="17028" y="17886"/>
                  </a:lnTo>
                  <a:close/>
                  <a:moveTo>
                    <a:pt x="9688" y="21409"/>
                  </a:moveTo>
                  <a:lnTo>
                    <a:pt x="40775" y="85735"/>
                  </a:lnTo>
                  <a:cubicBezTo>
                    <a:pt x="40775" y="86355"/>
                    <a:pt x="40905" y="86942"/>
                    <a:pt x="41166" y="87464"/>
                  </a:cubicBezTo>
                  <a:lnTo>
                    <a:pt x="31935" y="84267"/>
                  </a:lnTo>
                  <a:cubicBezTo>
                    <a:pt x="31485" y="84108"/>
                    <a:pt x="31027" y="84033"/>
                    <a:pt x="30577" y="84033"/>
                  </a:cubicBezTo>
                  <a:cubicBezTo>
                    <a:pt x="28903" y="84033"/>
                    <a:pt x="27340" y="85076"/>
                    <a:pt x="26748" y="86747"/>
                  </a:cubicBezTo>
                  <a:cubicBezTo>
                    <a:pt x="25998" y="88899"/>
                    <a:pt x="27140" y="91215"/>
                    <a:pt x="29260" y="91966"/>
                  </a:cubicBezTo>
                  <a:lnTo>
                    <a:pt x="46712" y="98033"/>
                  </a:lnTo>
                  <a:lnTo>
                    <a:pt x="57085" y="119464"/>
                  </a:lnTo>
                  <a:cubicBezTo>
                    <a:pt x="51984" y="121424"/>
                    <a:pt x="46734" y="122418"/>
                    <a:pt x="41625" y="122418"/>
                  </a:cubicBezTo>
                  <a:cubicBezTo>
                    <a:pt x="38826" y="122418"/>
                    <a:pt x="36069" y="122120"/>
                    <a:pt x="33403" y="121519"/>
                  </a:cubicBezTo>
                  <a:cubicBezTo>
                    <a:pt x="25020" y="119595"/>
                    <a:pt x="18626" y="114832"/>
                    <a:pt x="15397" y="108145"/>
                  </a:cubicBezTo>
                  <a:cubicBezTo>
                    <a:pt x="10406" y="97870"/>
                    <a:pt x="9558" y="51517"/>
                    <a:pt x="9688" y="21409"/>
                  </a:cubicBezTo>
                  <a:close/>
                  <a:moveTo>
                    <a:pt x="5834" y="0"/>
                  </a:moveTo>
                  <a:cubicBezTo>
                    <a:pt x="5199" y="0"/>
                    <a:pt x="4560" y="144"/>
                    <a:pt x="3980" y="434"/>
                  </a:cubicBezTo>
                  <a:cubicBezTo>
                    <a:pt x="2675" y="1087"/>
                    <a:pt x="1794" y="2489"/>
                    <a:pt x="1762" y="3957"/>
                  </a:cubicBezTo>
                  <a:cubicBezTo>
                    <a:pt x="1762" y="3957"/>
                    <a:pt x="1762" y="3957"/>
                    <a:pt x="1762" y="3990"/>
                  </a:cubicBezTo>
                  <a:cubicBezTo>
                    <a:pt x="1533" y="13254"/>
                    <a:pt x="0" y="95065"/>
                    <a:pt x="8025" y="111701"/>
                  </a:cubicBezTo>
                  <a:cubicBezTo>
                    <a:pt x="12396" y="120671"/>
                    <a:pt x="20746" y="126967"/>
                    <a:pt x="31576" y="129446"/>
                  </a:cubicBezTo>
                  <a:cubicBezTo>
                    <a:pt x="34868" y="130202"/>
                    <a:pt x="38233" y="130560"/>
                    <a:pt x="41599" y="130560"/>
                  </a:cubicBezTo>
                  <a:cubicBezTo>
                    <a:pt x="48106" y="130560"/>
                    <a:pt x="54621" y="129223"/>
                    <a:pt x="60640" y="126836"/>
                  </a:cubicBezTo>
                  <a:cubicBezTo>
                    <a:pt x="60640" y="126836"/>
                    <a:pt x="66023" y="137960"/>
                    <a:pt x="66055" y="137992"/>
                  </a:cubicBezTo>
                  <a:cubicBezTo>
                    <a:pt x="66738" y="139427"/>
                    <a:pt x="68234" y="140285"/>
                    <a:pt x="69762" y="140285"/>
                  </a:cubicBezTo>
                  <a:cubicBezTo>
                    <a:pt x="70353" y="140285"/>
                    <a:pt x="70948" y="140157"/>
                    <a:pt x="71503" y="139884"/>
                  </a:cubicBezTo>
                  <a:cubicBezTo>
                    <a:pt x="73525" y="138906"/>
                    <a:pt x="74373" y="136459"/>
                    <a:pt x="73395" y="134437"/>
                  </a:cubicBezTo>
                  <a:lnTo>
                    <a:pt x="67980" y="123281"/>
                  </a:lnTo>
                  <a:cubicBezTo>
                    <a:pt x="76918" y="118127"/>
                    <a:pt x="83996" y="110755"/>
                    <a:pt x="88106" y="102143"/>
                  </a:cubicBezTo>
                  <a:cubicBezTo>
                    <a:pt x="92901" y="92096"/>
                    <a:pt x="93130" y="81625"/>
                    <a:pt x="88791" y="72655"/>
                  </a:cubicBezTo>
                  <a:cubicBezTo>
                    <a:pt x="80767" y="56019"/>
                    <a:pt x="15690" y="6404"/>
                    <a:pt x="8286" y="826"/>
                  </a:cubicBezTo>
                  <a:cubicBezTo>
                    <a:pt x="8286" y="793"/>
                    <a:pt x="8286" y="793"/>
                    <a:pt x="8253" y="793"/>
                  </a:cubicBezTo>
                  <a:cubicBezTo>
                    <a:pt x="7557" y="267"/>
                    <a:pt x="6699" y="0"/>
                    <a:pt x="58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3"/>
            <p:cNvSpPr/>
            <p:nvPr/>
          </p:nvSpPr>
          <p:spPr>
            <a:xfrm>
              <a:off x="5125375" y="4804700"/>
              <a:ext cx="203900" cy="204100"/>
            </a:xfrm>
            <a:custGeom>
              <a:rect b="b" l="l" r="r" t="t"/>
              <a:pathLst>
                <a:path extrusionOk="0" h="8164" w="8156">
                  <a:moveTo>
                    <a:pt x="4078" y="0"/>
                  </a:moveTo>
                  <a:cubicBezTo>
                    <a:pt x="3817" y="0"/>
                    <a:pt x="3556" y="25"/>
                    <a:pt x="3295" y="73"/>
                  </a:cubicBezTo>
                  <a:lnTo>
                    <a:pt x="3263" y="73"/>
                  </a:lnTo>
                  <a:cubicBezTo>
                    <a:pt x="1404" y="465"/>
                    <a:pt x="1" y="2096"/>
                    <a:pt x="1" y="4086"/>
                  </a:cubicBezTo>
                  <a:cubicBezTo>
                    <a:pt x="1" y="6336"/>
                    <a:pt x="1828" y="8163"/>
                    <a:pt x="4078" y="8163"/>
                  </a:cubicBezTo>
                  <a:cubicBezTo>
                    <a:pt x="6329" y="8163"/>
                    <a:pt x="8156" y="6336"/>
                    <a:pt x="8156" y="4086"/>
                  </a:cubicBezTo>
                  <a:cubicBezTo>
                    <a:pt x="8156" y="2096"/>
                    <a:pt x="6753" y="465"/>
                    <a:pt x="4894" y="73"/>
                  </a:cubicBezTo>
                  <a:lnTo>
                    <a:pt x="4861" y="73"/>
                  </a:lnTo>
                  <a:cubicBezTo>
                    <a:pt x="4600" y="25"/>
                    <a:pt x="433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3"/>
            <p:cNvSpPr/>
            <p:nvPr/>
          </p:nvSpPr>
          <p:spPr>
            <a:xfrm>
              <a:off x="2271150" y="4804700"/>
              <a:ext cx="203900" cy="204100"/>
            </a:xfrm>
            <a:custGeom>
              <a:rect b="b" l="l" r="r" t="t"/>
              <a:pathLst>
                <a:path extrusionOk="0" h="8164" w="8156">
                  <a:moveTo>
                    <a:pt x="4078" y="0"/>
                  </a:moveTo>
                  <a:cubicBezTo>
                    <a:pt x="3817" y="0"/>
                    <a:pt x="3556" y="25"/>
                    <a:pt x="3295" y="73"/>
                  </a:cubicBezTo>
                  <a:lnTo>
                    <a:pt x="3262" y="73"/>
                  </a:lnTo>
                  <a:cubicBezTo>
                    <a:pt x="1403" y="465"/>
                    <a:pt x="0" y="2096"/>
                    <a:pt x="0" y="4086"/>
                  </a:cubicBezTo>
                  <a:cubicBezTo>
                    <a:pt x="0" y="6336"/>
                    <a:pt x="1827" y="8163"/>
                    <a:pt x="4078" y="8163"/>
                  </a:cubicBezTo>
                  <a:cubicBezTo>
                    <a:pt x="6068" y="8163"/>
                    <a:pt x="7699" y="6761"/>
                    <a:pt x="8090" y="4901"/>
                  </a:cubicBezTo>
                  <a:cubicBezTo>
                    <a:pt x="8090" y="4901"/>
                    <a:pt x="8090" y="4901"/>
                    <a:pt x="8090" y="4869"/>
                  </a:cubicBezTo>
                  <a:cubicBezTo>
                    <a:pt x="8090" y="4803"/>
                    <a:pt x="8123" y="4706"/>
                    <a:pt x="8123" y="4608"/>
                  </a:cubicBezTo>
                  <a:cubicBezTo>
                    <a:pt x="8123" y="4575"/>
                    <a:pt x="8123" y="4542"/>
                    <a:pt x="8123" y="4510"/>
                  </a:cubicBezTo>
                  <a:cubicBezTo>
                    <a:pt x="8155" y="4347"/>
                    <a:pt x="8155" y="4216"/>
                    <a:pt x="8155" y="4086"/>
                  </a:cubicBezTo>
                  <a:cubicBezTo>
                    <a:pt x="8155" y="3955"/>
                    <a:pt x="8155" y="3825"/>
                    <a:pt x="8123" y="3662"/>
                  </a:cubicBezTo>
                  <a:cubicBezTo>
                    <a:pt x="8123" y="3629"/>
                    <a:pt x="8123" y="3596"/>
                    <a:pt x="8123" y="3564"/>
                  </a:cubicBezTo>
                  <a:cubicBezTo>
                    <a:pt x="8123" y="3466"/>
                    <a:pt x="8090" y="3401"/>
                    <a:pt x="8090" y="3303"/>
                  </a:cubicBezTo>
                  <a:cubicBezTo>
                    <a:pt x="8090" y="3270"/>
                    <a:pt x="8090" y="3270"/>
                    <a:pt x="8090" y="3270"/>
                  </a:cubicBezTo>
                  <a:cubicBezTo>
                    <a:pt x="7764" y="1672"/>
                    <a:pt x="6492" y="400"/>
                    <a:pt x="4893" y="73"/>
                  </a:cubicBezTo>
                  <a:lnTo>
                    <a:pt x="4861" y="73"/>
                  </a:lnTo>
                  <a:cubicBezTo>
                    <a:pt x="4600" y="25"/>
                    <a:pt x="433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3"/>
            <p:cNvSpPr/>
            <p:nvPr/>
          </p:nvSpPr>
          <p:spPr>
            <a:xfrm>
              <a:off x="2271150" y="6458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3"/>
            <p:cNvSpPr/>
            <p:nvPr/>
          </p:nvSpPr>
          <p:spPr>
            <a:xfrm>
              <a:off x="5125375" y="6458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773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4" name="Google Shape;774;p44"/>
          <p:cNvPicPr preferRelativeResize="0"/>
          <p:nvPr/>
        </p:nvPicPr>
        <p:blipFill rotWithShape="1">
          <a:blip r:embed="rId3">
            <a:alphaModFix/>
          </a:blip>
          <a:srcRect b="58913" l="0" r="69858" t="0"/>
          <a:stretch/>
        </p:blipFill>
        <p:spPr>
          <a:xfrm rot="10800000">
            <a:off x="7710000" y="4043976"/>
            <a:ext cx="1434000" cy="1099524"/>
          </a:xfrm>
          <a:prstGeom prst="rect">
            <a:avLst/>
          </a:prstGeom>
          <a:noFill/>
          <a:ln>
            <a:noFill/>
          </a:ln>
        </p:spPr>
      </p:pic>
      <p:sp>
        <p:nvSpPr>
          <p:cNvPr id="775" name="Google Shape;775;p44"/>
          <p:cNvSpPr txBox="1"/>
          <p:nvPr>
            <p:ph type="ctrTitle"/>
          </p:nvPr>
        </p:nvSpPr>
        <p:spPr>
          <a:xfrm flipH="1"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STRATEGY</a:t>
            </a:r>
            <a:endParaRPr/>
          </a:p>
        </p:txBody>
      </p:sp>
      <p:sp>
        <p:nvSpPr>
          <p:cNvPr id="776" name="Google Shape;776;p44"/>
          <p:cNvSpPr/>
          <p:nvPr/>
        </p:nvSpPr>
        <p:spPr>
          <a:xfrm>
            <a:off x="1599862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" name="Google Shape;777;p44"/>
          <p:cNvSpPr/>
          <p:nvPr/>
        </p:nvSpPr>
        <p:spPr>
          <a:xfrm>
            <a:off x="3250287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" name="Google Shape;778;p44"/>
          <p:cNvSpPr/>
          <p:nvPr/>
        </p:nvSpPr>
        <p:spPr>
          <a:xfrm>
            <a:off x="4900712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" name="Google Shape;779;p44"/>
          <p:cNvSpPr/>
          <p:nvPr/>
        </p:nvSpPr>
        <p:spPr>
          <a:xfrm>
            <a:off x="6551137" y="18539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780" name="Google Shape;780;p44"/>
          <p:cNvCxnSpPr>
            <a:stCxn id="776" idx="6"/>
            <a:endCxn id="777" idx="2"/>
          </p:cNvCxnSpPr>
          <p:nvPr/>
        </p:nvCxnSpPr>
        <p:spPr>
          <a:xfrm>
            <a:off x="2592862" y="2350424"/>
            <a:ext cx="6573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81" name="Google Shape;781;p44"/>
          <p:cNvCxnSpPr>
            <a:stCxn id="777" idx="6"/>
            <a:endCxn id="778" idx="2"/>
          </p:cNvCxnSpPr>
          <p:nvPr/>
        </p:nvCxnSpPr>
        <p:spPr>
          <a:xfrm>
            <a:off x="4243287" y="2350424"/>
            <a:ext cx="6573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82" name="Google Shape;782;p44"/>
          <p:cNvCxnSpPr>
            <a:stCxn id="778" idx="6"/>
            <a:endCxn id="779" idx="2"/>
          </p:cNvCxnSpPr>
          <p:nvPr/>
        </p:nvCxnSpPr>
        <p:spPr>
          <a:xfrm>
            <a:off x="5893712" y="2350424"/>
            <a:ext cx="6573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83" name="Google Shape;783;p44"/>
          <p:cNvSpPr txBox="1"/>
          <p:nvPr/>
        </p:nvSpPr>
        <p:spPr>
          <a:xfrm>
            <a:off x="1486450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 a gas giant, composed mostly of hydrogen and helium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4" name="Google Shape;784;p44"/>
          <p:cNvSpPr txBox="1"/>
          <p:nvPr/>
        </p:nvSpPr>
        <p:spPr>
          <a:xfrm>
            <a:off x="3136875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5" name="Google Shape;785;p44"/>
          <p:cNvSpPr txBox="1"/>
          <p:nvPr/>
        </p:nvSpPr>
        <p:spPr>
          <a:xfrm>
            <a:off x="4787300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6" name="Google Shape;786;p44"/>
          <p:cNvSpPr txBox="1"/>
          <p:nvPr/>
        </p:nvSpPr>
        <p:spPr>
          <a:xfrm>
            <a:off x="6437725" y="3096850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787" name="Google Shape;787;p44"/>
          <p:cNvSpPr txBox="1"/>
          <p:nvPr/>
        </p:nvSpPr>
        <p:spPr>
          <a:xfrm>
            <a:off x="1486450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1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88" name="Google Shape;788;p44"/>
          <p:cNvSpPr txBox="1"/>
          <p:nvPr/>
        </p:nvSpPr>
        <p:spPr>
          <a:xfrm>
            <a:off x="3136875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2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89" name="Google Shape;789;p44"/>
          <p:cNvSpPr txBox="1"/>
          <p:nvPr/>
        </p:nvSpPr>
        <p:spPr>
          <a:xfrm>
            <a:off x="4787300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3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790" name="Google Shape;790;p44"/>
          <p:cNvSpPr txBox="1"/>
          <p:nvPr/>
        </p:nvSpPr>
        <p:spPr>
          <a:xfrm>
            <a:off x="6437725" y="1044063"/>
            <a:ext cx="1219800" cy="5100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STEP 4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791" name="Google Shape;791;p44"/>
          <p:cNvGrpSpPr/>
          <p:nvPr/>
        </p:nvGrpSpPr>
        <p:grpSpPr>
          <a:xfrm>
            <a:off x="6792604" y="2095471"/>
            <a:ext cx="509757" cy="509916"/>
            <a:chOff x="1191425" y="238125"/>
            <a:chExt cx="5217575" cy="5219200"/>
          </a:xfrm>
        </p:grpSpPr>
        <p:sp>
          <p:nvSpPr>
            <p:cNvPr id="792" name="Google Shape;792;p44"/>
            <p:cNvSpPr/>
            <p:nvPr/>
          </p:nvSpPr>
          <p:spPr>
            <a:xfrm>
              <a:off x="3724350" y="52534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35" y="0"/>
                    <a:pt x="1958" y="424"/>
                    <a:pt x="1208" y="1207"/>
                  </a:cubicBezTo>
                  <a:cubicBezTo>
                    <a:pt x="458" y="1957"/>
                    <a:pt x="1" y="3001"/>
                    <a:pt x="1" y="4078"/>
                  </a:cubicBezTo>
                  <a:cubicBezTo>
                    <a:pt x="1" y="5154"/>
                    <a:pt x="458" y="6198"/>
                    <a:pt x="1208" y="6948"/>
                  </a:cubicBezTo>
                  <a:cubicBezTo>
                    <a:pt x="1958" y="7731"/>
                    <a:pt x="3002" y="8155"/>
                    <a:pt x="4078" y="8155"/>
                  </a:cubicBezTo>
                  <a:cubicBezTo>
                    <a:pt x="5155" y="8155"/>
                    <a:pt x="6231" y="7731"/>
                    <a:pt x="6982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2" y="1207"/>
                  </a:cubicBezTo>
                  <a:cubicBezTo>
                    <a:pt x="6231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4"/>
            <p:cNvSpPr/>
            <p:nvPr/>
          </p:nvSpPr>
          <p:spPr>
            <a:xfrm>
              <a:off x="2555750" y="4050550"/>
              <a:ext cx="203900" cy="856300"/>
            </a:xfrm>
            <a:custGeom>
              <a:rect b="b" l="l" r="r" t="t"/>
              <a:pathLst>
                <a:path extrusionOk="0" h="34252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30174"/>
                  </a:lnTo>
                  <a:cubicBezTo>
                    <a:pt x="1" y="32425"/>
                    <a:pt x="1827" y="34252"/>
                    <a:pt x="4078" y="34252"/>
                  </a:cubicBezTo>
                  <a:cubicBezTo>
                    <a:pt x="6329" y="34252"/>
                    <a:pt x="8156" y="32425"/>
                    <a:pt x="8156" y="3017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4"/>
            <p:cNvSpPr/>
            <p:nvPr/>
          </p:nvSpPr>
          <p:spPr>
            <a:xfrm>
              <a:off x="3126600" y="4050550"/>
              <a:ext cx="203900" cy="856300"/>
            </a:xfrm>
            <a:custGeom>
              <a:rect b="b" l="l" r="r" t="t"/>
              <a:pathLst>
                <a:path extrusionOk="0" h="34252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lnTo>
                    <a:pt x="1" y="30174"/>
                  </a:lnTo>
                  <a:cubicBezTo>
                    <a:pt x="1" y="32425"/>
                    <a:pt x="1827" y="34252"/>
                    <a:pt x="4078" y="34252"/>
                  </a:cubicBezTo>
                  <a:cubicBezTo>
                    <a:pt x="6329" y="34252"/>
                    <a:pt x="8156" y="32425"/>
                    <a:pt x="8156" y="30174"/>
                  </a:cubicBezTo>
                  <a:lnTo>
                    <a:pt x="8156" y="4078"/>
                  </a:ln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4"/>
            <p:cNvSpPr/>
            <p:nvPr/>
          </p:nvSpPr>
          <p:spPr>
            <a:xfrm>
              <a:off x="3697450" y="4050550"/>
              <a:ext cx="203900" cy="856300"/>
            </a:xfrm>
            <a:custGeom>
              <a:rect b="b" l="l" r="r" t="t"/>
              <a:pathLst>
                <a:path extrusionOk="0" h="34252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4"/>
            <p:cNvSpPr/>
            <p:nvPr/>
          </p:nvSpPr>
          <p:spPr>
            <a:xfrm>
              <a:off x="4268300" y="4050550"/>
              <a:ext cx="203900" cy="856300"/>
            </a:xfrm>
            <a:custGeom>
              <a:rect b="b" l="l" r="r" t="t"/>
              <a:pathLst>
                <a:path extrusionOk="0" h="34252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4"/>
            <p:cNvSpPr/>
            <p:nvPr/>
          </p:nvSpPr>
          <p:spPr>
            <a:xfrm>
              <a:off x="4839150" y="4050550"/>
              <a:ext cx="203900" cy="856300"/>
            </a:xfrm>
            <a:custGeom>
              <a:rect b="b" l="l" r="r" t="t"/>
              <a:pathLst>
                <a:path extrusionOk="0" h="34252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0174"/>
                  </a:lnTo>
                  <a:cubicBezTo>
                    <a:pt x="0" y="32425"/>
                    <a:pt x="1827" y="34252"/>
                    <a:pt x="4078" y="34252"/>
                  </a:cubicBezTo>
                  <a:cubicBezTo>
                    <a:pt x="6329" y="34252"/>
                    <a:pt x="8155" y="32425"/>
                    <a:pt x="8155" y="30174"/>
                  </a:cubicBez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44"/>
            <p:cNvSpPr/>
            <p:nvPr/>
          </p:nvSpPr>
          <p:spPr>
            <a:xfrm>
              <a:off x="4818750" y="238125"/>
              <a:ext cx="1590250" cy="1977600"/>
            </a:xfrm>
            <a:custGeom>
              <a:rect b="b" l="l" r="r" t="t"/>
              <a:pathLst>
                <a:path extrusionOk="0" h="79104" w="63610">
                  <a:moveTo>
                    <a:pt x="22248" y="8155"/>
                  </a:moveTo>
                  <a:cubicBezTo>
                    <a:pt x="24824" y="8155"/>
                    <a:pt x="26945" y="10275"/>
                    <a:pt x="26945" y="12852"/>
                  </a:cubicBezTo>
                  <a:lnTo>
                    <a:pt x="26945" y="17549"/>
                  </a:lnTo>
                  <a:lnTo>
                    <a:pt x="22248" y="17549"/>
                  </a:lnTo>
                  <a:cubicBezTo>
                    <a:pt x="19638" y="17549"/>
                    <a:pt x="17550" y="15429"/>
                    <a:pt x="17550" y="12852"/>
                  </a:cubicBezTo>
                  <a:cubicBezTo>
                    <a:pt x="17550" y="10275"/>
                    <a:pt x="19638" y="8155"/>
                    <a:pt x="22248" y="8155"/>
                  </a:cubicBezTo>
                  <a:close/>
                  <a:moveTo>
                    <a:pt x="39797" y="8155"/>
                  </a:moveTo>
                  <a:cubicBezTo>
                    <a:pt x="42374" y="8155"/>
                    <a:pt x="44494" y="10275"/>
                    <a:pt x="44494" y="12852"/>
                  </a:cubicBezTo>
                  <a:cubicBezTo>
                    <a:pt x="44494" y="15429"/>
                    <a:pt x="42374" y="17549"/>
                    <a:pt x="39797" y="17549"/>
                  </a:cubicBezTo>
                  <a:lnTo>
                    <a:pt x="35100" y="17549"/>
                  </a:lnTo>
                  <a:lnTo>
                    <a:pt x="35100" y="12852"/>
                  </a:lnTo>
                  <a:cubicBezTo>
                    <a:pt x="35100" y="10275"/>
                    <a:pt x="37187" y="8155"/>
                    <a:pt x="39797" y="8155"/>
                  </a:cubicBezTo>
                  <a:close/>
                  <a:moveTo>
                    <a:pt x="51083" y="25704"/>
                  </a:moveTo>
                  <a:cubicBezTo>
                    <a:pt x="53497" y="25704"/>
                    <a:pt x="55455" y="27662"/>
                    <a:pt x="55455" y="30076"/>
                  </a:cubicBezTo>
                  <a:lnTo>
                    <a:pt x="55455" y="38328"/>
                  </a:lnTo>
                  <a:lnTo>
                    <a:pt x="8156" y="38328"/>
                  </a:lnTo>
                  <a:lnTo>
                    <a:pt x="8156" y="30076"/>
                  </a:lnTo>
                  <a:cubicBezTo>
                    <a:pt x="8156" y="27662"/>
                    <a:pt x="10113" y="25704"/>
                    <a:pt x="12527" y="25704"/>
                  </a:cubicBezTo>
                  <a:close/>
                  <a:moveTo>
                    <a:pt x="55455" y="46483"/>
                  </a:moveTo>
                  <a:lnTo>
                    <a:pt x="55455" y="66577"/>
                  </a:lnTo>
                  <a:cubicBezTo>
                    <a:pt x="55455" y="68991"/>
                    <a:pt x="53497" y="70948"/>
                    <a:pt x="51083" y="70948"/>
                  </a:cubicBezTo>
                  <a:lnTo>
                    <a:pt x="12527" y="70948"/>
                  </a:lnTo>
                  <a:cubicBezTo>
                    <a:pt x="10113" y="70948"/>
                    <a:pt x="8156" y="68991"/>
                    <a:pt x="8156" y="66577"/>
                  </a:cubicBezTo>
                  <a:lnTo>
                    <a:pt x="8156" y="46483"/>
                  </a:lnTo>
                  <a:close/>
                  <a:moveTo>
                    <a:pt x="22248" y="0"/>
                  </a:moveTo>
                  <a:cubicBezTo>
                    <a:pt x="15169" y="0"/>
                    <a:pt x="9395" y="5774"/>
                    <a:pt x="9395" y="12852"/>
                  </a:cubicBezTo>
                  <a:cubicBezTo>
                    <a:pt x="9395" y="14581"/>
                    <a:pt x="9721" y="16245"/>
                    <a:pt x="10374" y="17745"/>
                  </a:cubicBezTo>
                  <a:cubicBezTo>
                    <a:pt x="4470" y="18789"/>
                    <a:pt x="1" y="23910"/>
                    <a:pt x="1" y="30076"/>
                  </a:cubicBezTo>
                  <a:lnTo>
                    <a:pt x="1" y="66577"/>
                  </a:lnTo>
                  <a:cubicBezTo>
                    <a:pt x="1" y="73493"/>
                    <a:pt x="5611" y="79103"/>
                    <a:pt x="12527" y="79103"/>
                  </a:cubicBezTo>
                  <a:lnTo>
                    <a:pt x="51083" y="79103"/>
                  </a:lnTo>
                  <a:cubicBezTo>
                    <a:pt x="57999" y="79103"/>
                    <a:pt x="63610" y="73493"/>
                    <a:pt x="63610" y="66577"/>
                  </a:cubicBezTo>
                  <a:lnTo>
                    <a:pt x="63610" y="30076"/>
                  </a:lnTo>
                  <a:cubicBezTo>
                    <a:pt x="63610" y="23388"/>
                    <a:pt x="58325" y="17908"/>
                    <a:pt x="51736" y="17582"/>
                  </a:cubicBezTo>
                  <a:cubicBezTo>
                    <a:pt x="52323" y="16114"/>
                    <a:pt x="52649" y="14516"/>
                    <a:pt x="52649" y="12852"/>
                  </a:cubicBezTo>
                  <a:cubicBezTo>
                    <a:pt x="52649" y="5774"/>
                    <a:pt x="46876" y="0"/>
                    <a:pt x="39797" y="0"/>
                  </a:cubicBezTo>
                  <a:cubicBezTo>
                    <a:pt x="36405" y="0"/>
                    <a:pt x="33306" y="1337"/>
                    <a:pt x="31022" y="3490"/>
                  </a:cubicBezTo>
                  <a:cubicBezTo>
                    <a:pt x="28706" y="1337"/>
                    <a:pt x="25640" y="0"/>
                    <a:pt x="222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44"/>
            <p:cNvSpPr/>
            <p:nvPr/>
          </p:nvSpPr>
          <p:spPr>
            <a:xfrm>
              <a:off x="1191425" y="238125"/>
              <a:ext cx="1974350" cy="1973525"/>
            </a:xfrm>
            <a:custGeom>
              <a:rect b="b" l="l" r="r" t="t"/>
              <a:pathLst>
                <a:path extrusionOk="0" h="78941" w="78974">
                  <a:moveTo>
                    <a:pt x="70818" y="8155"/>
                  </a:moveTo>
                  <a:lnTo>
                    <a:pt x="70786" y="31804"/>
                  </a:lnTo>
                  <a:lnTo>
                    <a:pt x="32196" y="70426"/>
                  </a:lnTo>
                  <a:lnTo>
                    <a:pt x="8547" y="46777"/>
                  </a:lnTo>
                  <a:lnTo>
                    <a:pt x="47136" y="8155"/>
                  </a:lnTo>
                  <a:close/>
                  <a:moveTo>
                    <a:pt x="46778" y="0"/>
                  </a:moveTo>
                  <a:cubicBezTo>
                    <a:pt x="44820" y="0"/>
                    <a:pt x="43026" y="750"/>
                    <a:pt x="41656" y="2120"/>
                  </a:cubicBezTo>
                  <a:lnTo>
                    <a:pt x="2121" y="41656"/>
                  </a:lnTo>
                  <a:cubicBezTo>
                    <a:pt x="751" y="43026"/>
                    <a:pt x="1" y="44820"/>
                    <a:pt x="1" y="46777"/>
                  </a:cubicBezTo>
                  <a:cubicBezTo>
                    <a:pt x="1" y="48701"/>
                    <a:pt x="751" y="50528"/>
                    <a:pt x="2121" y="51898"/>
                  </a:cubicBezTo>
                  <a:lnTo>
                    <a:pt x="27075" y="76820"/>
                  </a:lnTo>
                  <a:cubicBezTo>
                    <a:pt x="28478" y="78222"/>
                    <a:pt x="30337" y="78940"/>
                    <a:pt x="32196" y="78940"/>
                  </a:cubicBezTo>
                  <a:cubicBezTo>
                    <a:pt x="34023" y="78940"/>
                    <a:pt x="35882" y="78222"/>
                    <a:pt x="37318" y="76820"/>
                  </a:cubicBezTo>
                  <a:lnTo>
                    <a:pt x="76820" y="37285"/>
                  </a:lnTo>
                  <a:cubicBezTo>
                    <a:pt x="78190" y="35947"/>
                    <a:pt x="78941" y="34120"/>
                    <a:pt x="78941" y="32196"/>
                  </a:cubicBezTo>
                  <a:lnTo>
                    <a:pt x="78973" y="7242"/>
                  </a:lnTo>
                  <a:cubicBezTo>
                    <a:pt x="78973" y="5317"/>
                    <a:pt x="78223" y="3490"/>
                    <a:pt x="76853" y="2120"/>
                  </a:cubicBezTo>
                  <a:cubicBezTo>
                    <a:pt x="75483" y="750"/>
                    <a:pt x="73656" y="0"/>
                    <a:pt x="7173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4"/>
            <p:cNvSpPr/>
            <p:nvPr/>
          </p:nvSpPr>
          <p:spPr>
            <a:xfrm>
              <a:off x="3485425" y="238125"/>
              <a:ext cx="624700" cy="1196350"/>
            </a:xfrm>
            <a:custGeom>
              <a:rect b="b" l="l" r="r" t="t"/>
              <a:pathLst>
                <a:path extrusionOk="0" h="47854" w="24988">
                  <a:moveTo>
                    <a:pt x="12494" y="0"/>
                  </a:moveTo>
                  <a:cubicBezTo>
                    <a:pt x="10243" y="0"/>
                    <a:pt x="8416" y="1827"/>
                    <a:pt x="8416" y="4077"/>
                  </a:cubicBezTo>
                  <a:lnTo>
                    <a:pt x="8416" y="4436"/>
                  </a:lnTo>
                  <a:cubicBezTo>
                    <a:pt x="3523" y="6035"/>
                    <a:pt x="0" y="10406"/>
                    <a:pt x="0" y="15527"/>
                  </a:cubicBezTo>
                  <a:cubicBezTo>
                    <a:pt x="0" y="21986"/>
                    <a:pt x="5611" y="27238"/>
                    <a:pt x="12494" y="27238"/>
                  </a:cubicBezTo>
                  <a:cubicBezTo>
                    <a:pt x="14908" y="27238"/>
                    <a:pt x="16832" y="28836"/>
                    <a:pt x="16832" y="30826"/>
                  </a:cubicBezTo>
                  <a:cubicBezTo>
                    <a:pt x="16832" y="32783"/>
                    <a:pt x="14908" y="34381"/>
                    <a:pt x="12494" y="34381"/>
                  </a:cubicBezTo>
                  <a:cubicBezTo>
                    <a:pt x="10112" y="34381"/>
                    <a:pt x="8155" y="32783"/>
                    <a:pt x="8155" y="30826"/>
                  </a:cubicBezTo>
                  <a:cubicBezTo>
                    <a:pt x="8155" y="28575"/>
                    <a:pt x="6329" y="26748"/>
                    <a:pt x="4078" y="26748"/>
                  </a:cubicBezTo>
                  <a:cubicBezTo>
                    <a:pt x="1827" y="26748"/>
                    <a:pt x="0" y="28575"/>
                    <a:pt x="0" y="30826"/>
                  </a:cubicBezTo>
                  <a:cubicBezTo>
                    <a:pt x="0" y="35947"/>
                    <a:pt x="3523" y="40286"/>
                    <a:pt x="8416" y="41884"/>
                  </a:cubicBezTo>
                  <a:lnTo>
                    <a:pt x="8416" y="43776"/>
                  </a:lnTo>
                  <a:cubicBezTo>
                    <a:pt x="8416" y="46027"/>
                    <a:pt x="10243" y="47853"/>
                    <a:pt x="12494" y="47853"/>
                  </a:cubicBezTo>
                  <a:cubicBezTo>
                    <a:pt x="14744" y="47853"/>
                    <a:pt x="16571" y="46027"/>
                    <a:pt x="16571" y="43776"/>
                  </a:cubicBezTo>
                  <a:lnTo>
                    <a:pt x="16571" y="41884"/>
                  </a:lnTo>
                  <a:cubicBezTo>
                    <a:pt x="21464" y="40286"/>
                    <a:pt x="24987" y="35947"/>
                    <a:pt x="24987" y="30826"/>
                  </a:cubicBezTo>
                  <a:cubicBezTo>
                    <a:pt x="24987" y="24334"/>
                    <a:pt x="19409" y="19083"/>
                    <a:pt x="12494" y="19083"/>
                  </a:cubicBezTo>
                  <a:cubicBezTo>
                    <a:pt x="10112" y="19083"/>
                    <a:pt x="8155" y="17484"/>
                    <a:pt x="8155" y="15527"/>
                  </a:cubicBezTo>
                  <a:cubicBezTo>
                    <a:pt x="8155" y="13570"/>
                    <a:pt x="10112" y="11971"/>
                    <a:pt x="12494" y="11971"/>
                  </a:cubicBezTo>
                  <a:cubicBezTo>
                    <a:pt x="14908" y="11971"/>
                    <a:pt x="16832" y="13570"/>
                    <a:pt x="16832" y="15527"/>
                  </a:cubicBezTo>
                  <a:cubicBezTo>
                    <a:pt x="16832" y="17778"/>
                    <a:pt x="18659" y="19605"/>
                    <a:pt x="20910" y="19605"/>
                  </a:cubicBezTo>
                  <a:cubicBezTo>
                    <a:pt x="23193" y="19605"/>
                    <a:pt x="24987" y="17778"/>
                    <a:pt x="24987" y="15527"/>
                  </a:cubicBezTo>
                  <a:cubicBezTo>
                    <a:pt x="24987" y="10406"/>
                    <a:pt x="21464" y="6035"/>
                    <a:pt x="16571" y="4436"/>
                  </a:cubicBezTo>
                  <a:lnTo>
                    <a:pt x="16571" y="4077"/>
                  </a:lnTo>
                  <a:cubicBezTo>
                    <a:pt x="16571" y="1827"/>
                    <a:pt x="14744" y="0"/>
                    <a:pt x="124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4"/>
            <p:cNvSpPr/>
            <p:nvPr/>
          </p:nvSpPr>
          <p:spPr>
            <a:xfrm>
              <a:off x="1878075" y="1019400"/>
              <a:ext cx="835100" cy="312325"/>
            </a:xfrm>
            <a:custGeom>
              <a:rect b="b" l="l" r="r" t="t"/>
              <a:pathLst>
                <a:path extrusionOk="0" h="12493" w="33404">
                  <a:moveTo>
                    <a:pt x="29000" y="1"/>
                  </a:moveTo>
                  <a:cubicBezTo>
                    <a:pt x="28763" y="1"/>
                    <a:pt x="28523" y="21"/>
                    <a:pt x="28282" y="64"/>
                  </a:cubicBezTo>
                  <a:lnTo>
                    <a:pt x="3719" y="4403"/>
                  </a:lnTo>
                  <a:cubicBezTo>
                    <a:pt x="1501" y="4794"/>
                    <a:pt x="1" y="6882"/>
                    <a:pt x="392" y="9100"/>
                  </a:cubicBezTo>
                  <a:cubicBezTo>
                    <a:pt x="751" y="11090"/>
                    <a:pt x="2480" y="12492"/>
                    <a:pt x="4404" y="12492"/>
                  </a:cubicBezTo>
                  <a:cubicBezTo>
                    <a:pt x="4633" y="12492"/>
                    <a:pt x="4894" y="12460"/>
                    <a:pt x="5122" y="12427"/>
                  </a:cubicBezTo>
                  <a:lnTo>
                    <a:pt x="29685" y="8089"/>
                  </a:lnTo>
                  <a:cubicBezTo>
                    <a:pt x="31903" y="7697"/>
                    <a:pt x="33403" y="5577"/>
                    <a:pt x="33012" y="3359"/>
                  </a:cubicBezTo>
                  <a:cubicBezTo>
                    <a:pt x="32663" y="1382"/>
                    <a:pt x="30941" y="1"/>
                    <a:pt x="2900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4"/>
            <p:cNvSpPr/>
            <p:nvPr/>
          </p:nvSpPr>
          <p:spPr>
            <a:xfrm>
              <a:off x="2346975" y="7151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57"/>
                    <a:pt x="1175" y="1208"/>
                  </a:cubicBezTo>
                  <a:cubicBezTo>
                    <a:pt x="425" y="1958"/>
                    <a:pt x="1" y="3002"/>
                    <a:pt x="1" y="4078"/>
                  </a:cubicBezTo>
                  <a:cubicBezTo>
                    <a:pt x="1" y="5155"/>
                    <a:pt x="425" y="6198"/>
                    <a:pt x="1175" y="6981"/>
                  </a:cubicBezTo>
                  <a:cubicBezTo>
                    <a:pt x="1958" y="7732"/>
                    <a:pt x="3002" y="8156"/>
                    <a:pt x="4078" y="8156"/>
                  </a:cubicBezTo>
                  <a:cubicBezTo>
                    <a:pt x="5155" y="8156"/>
                    <a:pt x="6199" y="7732"/>
                    <a:pt x="6949" y="6981"/>
                  </a:cubicBezTo>
                  <a:cubicBezTo>
                    <a:pt x="7699" y="6198"/>
                    <a:pt x="8156" y="5155"/>
                    <a:pt x="8156" y="4078"/>
                  </a:cubicBezTo>
                  <a:cubicBezTo>
                    <a:pt x="8156" y="3002"/>
                    <a:pt x="7699" y="1958"/>
                    <a:pt x="6949" y="1208"/>
                  </a:cubicBezTo>
                  <a:cubicBezTo>
                    <a:pt x="6199" y="457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2040350" y="14108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02" y="0"/>
                    <a:pt x="1958" y="424"/>
                    <a:pt x="1208" y="1175"/>
                  </a:cubicBezTo>
                  <a:cubicBezTo>
                    <a:pt x="425" y="1958"/>
                    <a:pt x="1" y="3001"/>
                    <a:pt x="1" y="4078"/>
                  </a:cubicBezTo>
                  <a:cubicBezTo>
                    <a:pt x="1" y="5154"/>
                    <a:pt x="425" y="6198"/>
                    <a:pt x="1208" y="6948"/>
                  </a:cubicBezTo>
                  <a:cubicBezTo>
                    <a:pt x="1958" y="7699"/>
                    <a:pt x="3002" y="8155"/>
                    <a:pt x="4078" y="8155"/>
                  </a:cubicBezTo>
                  <a:cubicBezTo>
                    <a:pt x="5155" y="8155"/>
                    <a:pt x="6199" y="7699"/>
                    <a:pt x="6949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8"/>
                    <a:pt x="6949" y="1175"/>
                  </a:cubicBezTo>
                  <a:cubicBezTo>
                    <a:pt x="6199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4"/>
            <p:cNvSpPr/>
            <p:nvPr/>
          </p:nvSpPr>
          <p:spPr>
            <a:xfrm>
              <a:off x="2820800" y="1564100"/>
              <a:ext cx="203900" cy="898700"/>
            </a:xfrm>
            <a:custGeom>
              <a:rect b="b" l="l" r="r" t="t"/>
              <a:pathLst>
                <a:path extrusionOk="0" h="35948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31871"/>
                  </a:lnTo>
                  <a:cubicBezTo>
                    <a:pt x="0" y="34121"/>
                    <a:pt x="1827" y="35948"/>
                    <a:pt x="4078" y="35948"/>
                  </a:cubicBezTo>
                  <a:cubicBezTo>
                    <a:pt x="6328" y="35948"/>
                    <a:pt x="8155" y="34121"/>
                    <a:pt x="8155" y="31871"/>
                  </a:cubicBezTo>
                  <a:lnTo>
                    <a:pt x="8155" y="4078"/>
                  </a:ln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4"/>
            <p:cNvSpPr/>
            <p:nvPr/>
          </p:nvSpPr>
          <p:spPr>
            <a:xfrm>
              <a:off x="3697450" y="19115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8" y="425"/>
                    <a:pt x="1207" y="1175"/>
                  </a:cubicBezTo>
                  <a:cubicBezTo>
                    <a:pt x="425" y="1958"/>
                    <a:pt x="0" y="3002"/>
                    <a:pt x="0" y="4078"/>
                  </a:cubicBezTo>
                  <a:cubicBezTo>
                    <a:pt x="0" y="5155"/>
                    <a:pt x="425" y="6199"/>
                    <a:pt x="1207" y="6949"/>
                  </a:cubicBezTo>
                  <a:cubicBezTo>
                    <a:pt x="1958" y="7699"/>
                    <a:pt x="3001" y="8156"/>
                    <a:pt x="4078" y="8156"/>
                  </a:cubicBezTo>
                  <a:cubicBezTo>
                    <a:pt x="5154" y="8156"/>
                    <a:pt x="6198" y="7699"/>
                    <a:pt x="6948" y="6949"/>
                  </a:cubicBezTo>
                  <a:cubicBezTo>
                    <a:pt x="7731" y="6199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48" y="1175"/>
                  </a:cubicBez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2040350" y="2338825"/>
              <a:ext cx="510525" cy="510525"/>
            </a:xfrm>
            <a:custGeom>
              <a:rect b="b" l="l" r="r" t="t"/>
              <a:pathLst>
                <a:path extrusionOk="0" h="20421" w="20421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8580" y="8156"/>
                    <a:pt x="12266" y="11842"/>
                    <a:pt x="12266" y="16343"/>
                  </a:cubicBezTo>
                  <a:cubicBezTo>
                    <a:pt x="12266" y="18594"/>
                    <a:pt x="14093" y="20421"/>
                    <a:pt x="16343" y="20421"/>
                  </a:cubicBezTo>
                  <a:cubicBezTo>
                    <a:pt x="18594" y="20421"/>
                    <a:pt x="20421" y="18594"/>
                    <a:pt x="20421" y="16343"/>
                  </a:cubicBezTo>
                  <a:cubicBezTo>
                    <a:pt x="20421" y="7340"/>
                    <a:pt x="13081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1964525" y="2261350"/>
              <a:ext cx="3891575" cy="3195975"/>
            </a:xfrm>
            <a:custGeom>
              <a:rect b="b" l="l" r="r" t="t"/>
              <a:pathLst>
                <a:path extrusionOk="0" h="127839" w="155663">
                  <a:moveTo>
                    <a:pt x="50007" y="17126"/>
                  </a:moveTo>
                  <a:cubicBezTo>
                    <a:pt x="50887" y="17126"/>
                    <a:pt x="51703" y="17453"/>
                    <a:pt x="52323" y="18072"/>
                  </a:cubicBezTo>
                  <a:cubicBezTo>
                    <a:pt x="52942" y="18692"/>
                    <a:pt x="53268" y="19508"/>
                    <a:pt x="53268" y="20388"/>
                  </a:cubicBezTo>
                  <a:cubicBezTo>
                    <a:pt x="53268" y="21269"/>
                    <a:pt x="52942" y="22085"/>
                    <a:pt x="52323" y="22704"/>
                  </a:cubicBezTo>
                  <a:lnTo>
                    <a:pt x="32783" y="42211"/>
                  </a:lnTo>
                  <a:cubicBezTo>
                    <a:pt x="32163" y="42831"/>
                    <a:pt x="31348" y="43190"/>
                    <a:pt x="30467" y="43190"/>
                  </a:cubicBezTo>
                  <a:cubicBezTo>
                    <a:pt x="29619" y="43190"/>
                    <a:pt x="28804" y="42831"/>
                    <a:pt x="28184" y="42211"/>
                  </a:cubicBezTo>
                  <a:cubicBezTo>
                    <a:pt x="27564" y="41591"/>
                    <a:pt x="27205" y="40776"/>
                    <a:pt x="27205" y="39928"/>
                  </a:cubicBezTo>
                  <a:cubicBezTo>
                    <a:pt x="27205" y="39047"/>
                    <a:pt x="27564" y="38231"/>
                    <a:pt x="28184" y="37612"/>
                  </a:cubicBezTo>
                  <a:lnTo>
                    <a:pt x="47723" y="18072"/>
                  </a:lnTo>
                  <a:cubicBezTo>
                    <a:pt x="48310" y="17453"/>
                    <a:pt x="49158" y="17126"/>
                    <a:pt x="50007" y="17126"/>
                  </a:cubicBezTo>
                  <a:close/>
                  <a:moveTo>
                    <a:pt x="97142" y="17355"/>
                  </a:moveTo>
                  <a:cubicBezTo>
                    <a:pt x="97990" y="17355"/>
                    <a:pt x="98806" y="17713"/>
                    <a:pt x="99426" y="18333"/>
                  </a:cubicBezTo>
                  <a:lnTo>
                    <a:pt x="118737" y="37612"/>
                  </a:lnTo>
                  <a:cubicBezTo>
                    <a:pt x="119324" y="38231"/>
                    <a:pt x="119683" y="39047"/>
                    <a:pt x="119683" y="39928"/>
                  </a:cubicBezTo>
                  <a:cubicBezTo>
                    <a:pt x="119683" y="40776"/>
                    <a:pt x="119324" y="41591"/>
                    <a:pt x="118737" y="42211"/>
                  </a:cubicBezTo>
                  <a:cubicBezTo>
                    <a:pt x="118117" y="42831"/>
                    <a:pt x="117301" y="43190"/>
                    <a:pt x="116421" y="43190"/>
                  </a:cubicBezTo>
                  <a:cubicBezTo>
                    <a:pt x="115540" y="43190"/>
                    <a:pt x="114724" y="42831"/>
                    <a:pt x="114105" y="42211"/>
                  </a:cubicBezTo>
                  <a:lnTo>
                    <a:pt x="94826" y="22933"/>
                  </a:lnTo>
                  <a:cubicBezTo>
                    <a:pt x="94206" y="22313"/>
                    <a:pt x="93880" y="21497"/>
                    <a:pt x="93880" y="20617"/>
                  </a:cubicBezTo>
                  <a:cubicBezTo>
                    <a:pt x="93880" y="19769"/>
                    <a:pt x="94206" y="18953"/>
                    <a:pt x="94826" y="18333"/>
                  </a:cubicBezTo>
                  <a:cubicBezTo>
                    <a:pt x="95446" y="17713"/>
                    <a:pt x="96261" y="17355"/>
                    <a:pt x="97142" y="17355"/>
                  </a:cubicBezTo>
                  <a:close/>
                  <a:moveTo>
                    <a:pt x="138635" y="36503"/>
                  </a:moveTo>
                  <a:lnTo>
                    <a:pt x="138635" y="54443"/>
                  </a:lnTo>
                  <a:lnTo>
                    <a:pt x="8155" y="54443"/>
                  </a:lnTo>
                  <a:lnTo>
                    <a:pt x="8155" y="36503"/>
                  </a:lnTo>
                  <a:lnTo>
                    <a:pt x="19572" y="36503"/>
                  </a:lnTo>
                  <a:cubicBezTo>
                    <a:pt x="19246" y="37579"/>
                    <a:pt x="19050" y="38753"/>
                    <a:pt x="19050" y="39928"/>
                  </a:cubicBezTo>
                  <a:cubicBezTo>
                    <a:pt x="19050" y="42961"/>
                    <a:pt x="20257" y="45832"/>
                    <a:pt x="22410" y="47985"/>
                  </a:cubicBezTo>
                  <a:cubicBezTo>
                    <a:pt x="24563" y="50138"/>
                    <a:pt x="27434" y="51345"/>
                    <a:pt x="30467" y="51345"/>
                  </a:cubicBezTo>
                  <a:cubicBezTo>
                    <a:pt x="33533" y="51345"/>
                    <a:pt x="36404" y="50138"/>
                    <a:pt x="38557" y="47985"/>
                  </a:cubicBezTo>
                  <a:lnTo>
                    <a:pt x="50039" y="36503"/>
                  </a:lnTo>
                  <a:lnTo>
                    <a:pt x="96849" y="36503"/>
                  </a:lnTo>
                  <a:lnTo>
                    <a:pt x="108331" y="47985"/>
                  </a:lnTo>
                  <a:cubicBezTo>
                    <a:pt x="110484" y="50138"/>
                    <a:pt x="113354" y="51345"/>
                    <a:pt x="116421" y="51345"/>
                  </a:cubicBezTo>
                  <a:cubicBezTo>
                    <a:pt x="119454" y="51345"/>
                    <a:pt x="122325" y="50138"/>
                    <a:pt x="124478" y="47985"/>
                  </a:cubicBezTo>
                  <a:cubicBezTo>
                    <a:pt x="126631" y="45832"/>
                    <a:pt x="127838" y="42961"/>
                    <a:pt x="127838" y="39928"/>
                  </a:cubicBezTo>
                  <a:cubicBezTo>
                    <a:pt x="127838" y="38753"/>
                    <a:pt x="127642" y="37579"/>
                    <a:pt x="127316" y="36503"/>
                  </a:cubicBezTo>
                  <a:close/>
                  <a:moveTo>
                    <a:pt x="73395" y="1"/>
                  </a:moveTo>
                  <a:cubicBezTo>
                    <a:pt x="71144" y="1"/>
                    <a:pt x="69317" y="1828"/>
                    <a:pt x="69317" y="4078"/>
                  </a:cubicBezTo>
                  <a:lnTo>
                    <a:pt x="69317" y="28348"/>
                  </a:lnTo>
                  <a:lnTo>
                    <a:pt x="58194" y="28348"/>
                  </a:lnTo>
                  <a:cubicBezTo>
                    <a:pt x="60282" y="26195"/>
                    <a:pt x="61423" y="23389"/>
                    <a:pt x="61423" y="20388"/>
                  </a:cubicBezTo>
                  <a:cubicBezTo>
                    <a:pt x="61423" y="17322"/>
                    <a:pt x="60249" y="14451"/>
                    <a:pt x="58096" y="12299"/>
                  </a:cubicBezTo>
                  <a:cubicBezTo>
                    <a:pt x="55943" y="10146"/>
                    <a:pt x="53073" y="8971"/>
                    <a:pt x="50007" y="8971"/>
                  </a:cubicBezTo>
                  <a:cubicBezTo>
                    <a:pt x="46973" y="8971"/>
                    <a:pt x="44102" y="10146"/>
                    <a:pt x="41949" y="12299"/>
                  </a:cubicBezTo>
                  <a:lnTo>
                    <a:pt x="25900" y="28348"/>
                  </a:lnTo>
                  <a:lnTo>
                    <a:pt x="4078" y="28348"/>
                  </a:lnTo>
                  <a:cubicBezTo>
                    <a:pt x="1827" y="28348"/>
                    <a:pt x="0" y="30174"/>
                    <a:pt x="0" y="32425"/>
                  </a:cubicBezTo>
                  <a:lnTo>
                    <a:pt x="0" y="96458"/>
                  </a:lnTo>
                  <a:cubicBezTo>
                    <a:pt x="0" y="113746"/>
                    <a:pt x="14092" y="127838"/>
                    <a:pt x="31413" y="127838"/>
                  </a:cubicBezTo>
                  <a:lnTo>
                    <a:pt x="56400" y="127838"/>
                  </a:lnTo>
                  <a:cubicBezTo>
                    <a:pt x="58651" y="127838"/>
                    <a:pt x="60477" y="126011"/>
                    <a:pt x="60477" y="123761"/>
                  </a:cubicBezTo>
                  <a:cubicBezTo>
                    <a:pt x="60477" y="121510"/>
                    <a:pt x="58651" y="119683"/>
                    <a:pt x="56400" y="119683"/>
                  </a:cubicBezTo>
                  <a:lnTo>
                    <a:pt x="31413" y="119683"/>
                  </a:lnTo>
                  <a:cubicBezTo>
                    <a:pt x="18594" y="119683"/>
                    <a:pt x="8155" y="109245"/>
                    <a:pt x="8155" y="96458"/>
                  </a:cubicBezTo>
                  <a:lnTo>
                    <a:pt x="8155" y="62598"/>
                  </a:lnTo>
                  <a:lnTo>
                    <a:pt x="138635" y="62598"/>
                  </a:lnTo>
                  <a:lnTo>
                    <a:pt x="138635" y="96458"/>
                  </a:lnTo>
                  <a:cubicBezTo>
                    <a:pt x="138635" y="109245"/>
                    <a:pt x="128196" y="119683"/>
                    <a:pt x="115409" y="119683"/>
                  </a:cubicBezTo>
                  <a:lnTo>
                    <a:pt x="90944" y="119683"/>
                  </a:lnTo>
                  <a:cubicBezTo>
                    <a:pt x="88694" y="119683"/>
                    <a:pt x="86867" y="121510"/>
                    <a:pt x="86867" y="123761"/>
                  </a:cubicBezTo>
                  <a:cubicBezTo>
                    <a:pt x="86867" y="126011"/>
                    <a:pt x="88694" y="127838"/>
                    <a:pt x="90944" y="127838"/>
                  </a:cubicBezTo>
                  <a:lnTo>
                    <a:pt x="115409" y="127838"/>
                  </a:lnTo>
                  <a:cubicBezTo>
                    <a:pt x="132698" y="127838"/>
                    <a:pt x="146790" y="113746"/>
                    <a:pt x="146790" y="96458"/>
                  </a:cubicBezTo>
                  <a:lnTo>
                    <a:pt x="146790" y="32425"/>
                  </a:lnTo>
                  <a:cubicBezTo>
                    <a:pt x="146790" y="30174"/>
                    <a:pt x="144963" y="28348"/>
                    <a:pt x="142712" y="28348"/>
                  </a:cubicBezTo>
                  <a:lnTo>
                    <a:pt x="132698" y="28348"/>
                  </a:lnTo>
                  <a:cubicBezTo>
                    <a:pt x="133644" y="18757"/>
                    <a:pt x="141766" y="11255"/>
                    <a:pt x="151585" y="11255"/>
                  </a:cubicBezTo>
                  <a:cubicBezTo>
                    <a:pt x="153836" y="11255"/>
                    <a:pt x="155662" y="9428"/>
                    <a:pt x="155662" y="7177"/>
                  </a:cubicBezTo>
                  <a:cubicBezTo>
                    <a:pt x="155662" y="4926"/>
                    <a:pt x="153836" y="3100"/>
                    <a:pt x="151585" y="3100"/>
                  </a:cubicBezTo>
                  <a:cubicBezTo>
                    <a:pt x="137265" y="3100"/>
                    <a:pt x="125489" y="14256"/>
                    <a:pt x="124510" y="28348"/>
                  </a:cubicBezTo>
                  <a:lnTo>
                    <a:pt x="121379" y="28348"/>
                  </a:lnTo>
                  <a:cubicBezTo>
                    <a:pt x="121248" y="28348"/>
                    <a:pt x="121118" y="28348"/>
                    <a:pt x="121020" y="28380"/>
                  </a:cubicBezTo>
                  <a:lnTo>
                    <a:pt x="105199" y="12560"/>
                  </a:lnTo>
                  <a:cubicBezTo>
                    <a:pt x="103046" y="10407"/>
                    <a:pt x="100176" y="9200"/>
                    <a:pt x="97142" y="9200"/>
                  </a:cubicBezTo>
                  <a:cubicBezTo>
                    <a:pt x="94076" y="9200"/>
                    <a:pt x="91205" y="10407"/>
                    <a:pt x="89052" y="12560"/>
                  </a:cubicBezTo>
                  <a:cubicBezTo>
                    <a:pt x="86900" y="14712"/>
                    <a:pt x="85725" y="17583"/>
                    <a:pt x="85725" y="20617"/>
                  </a:cubicBezTo>
                  <a:cubicBezTo>
                    <a:pt x="85725" y="23520"/>
                    <a:pt x="86769" y="26227"/>
                    <a:pt x="88726" y="28348"/>
                  </a:cubicBezTo>
                  <a:lnTo>
                    <a:pt x="77472" y="28348"/>
                  </a:lnTo>
                  <a:lnTo>
                    <a:pt x="77472" y="4078"/>
                  </a:lnTo>
                  <a:cubicBezTo>
                    <a:pt x="77472" y="1828"/>
                    <a:pt x="75646" y="1"/>
                    <a:pt x="7339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4372675" y="1575525"/>
              <a:ext cx="242225" cy="203900"/>
            </a:xfrm>
            <a:custGeom>
              <a:rect b="b" l="l" r="r" t="t"/>
              <a:pathLst>
                <a:path extrusionOk="0" h="8156" w="9689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5611" y="8156"/>
                  </a:lnTo>
                  <a:cubicBezTo>
                    <a:pt x="7862" y="8156"/>
                    <a:pt x="9689" y="6329"/>
                    <a:pt x="9689" y="4078"/>
                  </a:cubicBezTo>
                  <a:cubicBezTo>
                    <a:pt x="9689" y="1827"/>
                    <a:pt x="7862" y="1"/>
                    <a:pt x="56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4180225" y="1342300"/>
              <a:ext cx="203900" cy="244675"/>
            </a:xfrm>
            <a:custGeom>
              <a:rect b="b" l="l" r="r" t="t"/>
              <a:pathLst>
                <a:path extrusionOk="0" h="9787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5709"/>
                  </a:lnTo>
                  <a:cubicBezTo>
                    <a:pt x="0" y="7960"/>
                    <a:pt x="1827" y="9786"/>
                    <a:pt x="4078" y="9786"/>
                  </a:cubicBezTo>
                  <a:cubicBezTo>
                    <a:pt x="6329" y="9786"/>
                    <a:pt x="8155" y="7960"/>
                    <a:pt x="8155" y="5709"/>
                  </a:cubicBezTo>
                  <a:lnTo>
                    <a:pt x="8155" y="4078"/>
                  </a:ln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3945350" y="1575525"/>
              <a:ext cx="247125" cy="203900"/>
            </a:xfrm>
            <a:custGeom>
              <a:rect b="b" l="l" r="r" t="t"/>
              <a:pathLst>
                <a:path extrusionOk="0" h="8156" w="9885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5807" y="8156"/>
                  </a:lnTo>
                  <a:cubicBezTo>
                    <a:pt x="8058" y="8156"/>
                    <a:pt x="9885" y="6329"/>
                    <a:pt x="9885" y="4078"/>
                  </a:cubicBezTo>
                  <a:cubicBezTo>
                    <a:pt x="9885" y="1827"/>
                    <a:pt x="8058" y="1"/>
                    <a:pt x="580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4180225" y="1767175"/>
              <a:ext cx="203900" cy="234075"/>
            </a:xfrm>
            <a:custGeom>
              <a:rect b="b" l="l" r="r" t="t"/>
              <a:pathLst>
                <a:path extrusionOk="0" h="9363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5285"/>
                  </a:lnTo>
                  <a:cubicBezTo>
                    <a:pt x="0" y="7535"/>
                    <a:pt x="1827" y="9362"/>
                    <a:pt x="4078" y="9362"/>
                  </a:cubicBezTo>
                  <a:cubicBezTo>
                    <a:pt x="6329" y="9362"/>
                    <a:pt x="8155" y="7535"/>
                    <a:pt x="8155" y="5285"/>
                  </a:cubicBezTo>
                  <a:lnTo>
                    <a:pt x="8155" y="4078"/>
                  </a:ln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" name="Google Shape;812;p44"/>
          <p:cNvGrpSpPr/>
          <p:nvPr/>
        </p:nvGrpSpPr>
        <p:grpSpPr>
          <a:xfrm>
            <a:off x="5142176" y="2095477"/>
            <a:ext cx="509916" cy="509904"/>
            <a:chOff x="1190625" y="238250"/>
            <a:chExt cx="5219200" cy="5219075"/>
          </a:xfrm>
        </p:grpSpPr>
        <p:sp>
          <p:nvSpPr>
            <p:cNvPr id="813" name="Google Shape;813;p44"/>
            <p:cNvSpPr/>
            <p:nvPr/>
          </p:nvSpPr>
          <p:spPr>
            <a:xfrm>
              <a:off x="3102125" y="9720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25"/>
                    <a:pt x="1175" y="1208"/>
                  </a:cubicBezTo>
                  <a:cubicBezTo>
                    <a:pt x="425" y="1958"/>
                    <a:pt x="1" y="3002"/>
                    <a:pt x="1" y="4078"/>
                  </a:cubicBezTo>
                  <a:cubicBezTo>
                    <a:pt x="1" y="5155"/>
                    <a:pt x="425" y="6199"/>
                    <a:pt x="1175" y="6949"/>
                  </a:cubicBezTo>
                  <a:cubicBezTo>
                    <a:pt x="1958" y="7732"/>
                    <a:pt x="3002" y="8156"/>
                    <a:pt x="4078" y="8156"/>
                  </a:cubicBezTo>
                  <a:cubicBezTo>
                    <a:pt x="5155" y="8156"/>
                    <a:pt x="6199" y="7732"/>
                    <a:pt x="6949" y="6949"/>
                  </a:cubicBezTo>
                  <a:cubicBezTo>
                    <a:pt x="7699" y="6199"/>
                    <a:pt x="8156" y="5155"/>
                    <a:pt x="8156" y="4078"/>
                  </a:cubicBezTo>
                  <a:cubicBezTo>
                    <a:pt x="8156" y="3002"/>
                    <a:pt x="7699" y="1958"/>
                    <a:pt x="6949" y="1208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3698275" y="42438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7" y="457"/>
                    <a:pt x="1207" y="1208"/>
                  </a:cubicBezTo>
                  <a:cubicBezTo>
                    <a:pt x="424" y="1958"/>
                    <a:pt x="0" y="3002"/>
                    <a:pt x="0" y="4078"/>
                  </a:cubicBezTo>
                  <a:cubicBezTo>
                    <a:pt x="0" y="5155"/>
                    <a:pt x="424" y="6199"/>
                    <a:pt x="1207" y="6981"/>
                  </a:cubicBezTo>
                  <a:cubicBezTo>
                    <a:pt x="1957" y="7732"/>
                    <a:pt x="3001" y="8156"/>
                    <a:pt x="4078" y="8156"/>
                  </a:cubicBezTo>
                  <a:cubicBezTo>
                    <a:pt x="5154" y="8156"/>
                    <a:pt x="6198" y="7732"/>
                    <a:pt x="6948" y="6981"/>
                  </a:cubicBezTo>
                  <a:cubicBezTo>
                    <a:pt x="7731" y="6199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48" y="1208"/>
                  </a:cubicBezTo>
                  <a:cubicBezTo>
                    <a:pt x="6198" y="457"/>
                    <a:pt x="5154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4"/>
            <p:cNvSpPr/>
            <p:nvPr/>
          </p:nvSpPr>
          <p:spPr>
            <a:xfrm>
              <a:off x="1190625" y="2745775"/>
              <a:ext cx="3407150" cy="2711550"/>
            </a:xfrm>
            <a:custGeom>
              <a:rect b="b" l="l" r="r" t="t"/>
              <a:pathLst>
                <a:path extrusionOk="0" h="108462" w="136286"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31968"/>
                    <a:pt x="10862" y="58161"/>
                    <a:pt x="30565" y="77896"/>
                  </a:cubicBezTo>
                  <a:cubicBezTo>
                    <a:pt x="50398" y="97729"/>
                    <a:pt x="77113" y="108461"/>
                    <a:pt x="104481" y="108461"/>
                  </a:cubicBezTo>
                  <a:cubicBezTo>
                    <a:pt x="113941" y="108461"/>
                    <a:pt x="123499" y="107156"/>
                    <a:pt x="132861" y="104514"/>
                  </a:cubicBezTo>
                  <a:cubicBezTo>
                    <a:pt x="135046" y="103894"/>
                    <a:pt x="136286" y="101644"/>
                    <a:pt x="135666" y="99491"/>
                  </a:cubicBezTo>
                  <a:cubicBezTo>
                    <a:pt x="135181" y="97686"/>
                    <a:pt x="133561" y="96526"/>
                    <a:pt x="131781" y="96526"/>
                  </a:cubicBezTo>
                  <a:cubicBezTo>
                    <a:pt x="131406" y="96526"/>
                    <a:pt x="131023" y="96577"/>
                    <a:pt x="130643" y="96685"/>
                  </a:cubicBezTo>
                  <a:cubicBezTo>
                    <a:pt x="122017" y="99119"/>
                    <a:pt x="113219" y="100304"/>
                    <a:pt x="104489" y="100304"/>
                  </a:cubicBezTo>
                  <a:cubicBezTo>
                    <a:pt x="79278" y="100304"/>
                    <a:pt x="54632" y="90416"/>
                    <a:pt x="36339" y="72123"/>
                  </a:cubicBezTo>
                  <a:cubicBezTo>
                    <a:pt x="18169" y="53953"/>
                    <a:pt x="8155" y="29782"/>
                    <a:pt x="8155" y="4078"/>
                  </a:cubicBezTo>
                  <a:cubicBezTo>
                    <a:pt x="8155" y="1827"/>
                    <a:pt x="6328" y="0"/>
                    <a:pt x="40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4"/>
            <p:cNvSpPr/>
            <p:nvPr/>
          </p:nvSpPr>
          <p:spPr>
            <a:xfrm>
              <a:off x="4736400" y="5022375"/>
              <a:ext cx="232425" cy="204150"/>
            </a:xfrm>
            <a:custGeom>
              <a:rect b="b" l="l" r="r" t="t"/>
              <a:pathLst>
                <a:path extrusionOk="0" h="8166" w="9297">
                  <a:moveTo>
                    <a:pt x="4677" y="1"/>
                  </a:moveTo>
                  <a:cubicBezTo>
                    <a:pt x="4116" y="1"/>
                    <a:pt x="3546" y="119"/>
                    <a:pt x="3001" y="370"/>
                  </a:cubicBezTo>
                  <a:cubicBezTo>
                    <a:pt x="2969" y="370"/>
                    <a:pt x="2936" y="402"/>
                    <a:pt x="2903" y="402"/>
                  </a:cubicBezTo>
                  <a:cubicBezTo>
                    <a:pt x="848" y="1381"/>
                    <a:pt x="0" y="3795"/>
                    <a:pt x="979" y="5850"/>
                  </a:cubicBezTo>
                  <a:cubicBezTo>
                    <a:pt x="1664" y="7318"/>
                    <a:pt x="3132" y="8166"/>
                    <a:pt x="4665" y="8166"/>
                  </a:cubicBezTo>
                  <a:cubicBezTo>
                    <a:pt x="5219" y="8166"/>
                    <a:pt x="5807" y="8035"/>
                    <a:pt x="6361" y="7774"/>
                  </a:cubicBezTo>
                  <a:cubicBezTo>
                    <a:pt x="8416" y="6861"/>
                    <a:pt x="9297" y="4447"/>
                    <a:pt x="8383" y="2392"/>
                  </a:cubicBezTo>
                  <a:cubicBezTo>
                    <a:pt x="7712" y="906"/>
                    <a:pt x="6231" y="1"/>
                    <a:pt x="467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4"/>
            <p:cNvSpPr/>
            <p:nvPr/>
          </p:nvSpPr>
          <p:spPr>
            <a:xfrm>
              <a:off x="3027925" y="238250"/>
              <a:ext cx="3381900" cy="2711425"/>
            </a:xfrm>
            <a:custGeom>
              <a:rect b="b" l="l" r="r" t="t"/>
              <a:pathLst>
                <a:path extrusionOk="0" h="108457" w="135276">
                  <a:moveTo>
                    <a:pt x="30914" y="0"/>
                  </a:moveTo>
                  <a:cubicBezTo>
                    <a:pt x="21672" y="0"/>
                    <a:pt x="12432" y="1216"/>
                    <a:pt x="3458" y="3648"/>
                  </a:cubicBezTo>
                  <a:cubicBezTo>
                    <a:pt x="1273" y="4236"/>
                    <a:pt x="1" y="6486"/>
                    <a:pt x="588" y="8639"/>
                  </a:cubicBezTo>
                  <a:cubicBezTo>
                    <a:pt x="1078" y="10465"/>
                    <a:pt x="2729" y="11653"/>
                    <a:pt x="4533" y="11653"/>
                  </a:cubicBezTo>
                  <a:cubicBezTo>
                    <a:pt x="4889" y="11653"/>
                    <a:pt x="5251" y="11607"/>
                    <a:pt x="5611" y="11510"/>
                  </a:cubicBezTo>
                  <a:cubicBezTo>
                    <a:pt x="13906" y="9263"/>
                    <a:pt x="22357" y="8168"/>
                    <a:pt x="30747" y="8168"/>
                  </a:cubicBezTo>
                  <a:cubicBezTo>
                    <a:pt x="55982" y="8168"/>
                    <a:pt x="80675" y="18071"/>
                    <a:pt x="98937" y="36334"/>
                  </a:cubicBezTo>
                  <a:cubicBezTo>
                    <a:pt x="117106" y="54503"/>
                    <a:pt x="127120" y="78674"/>
                    <a:pt x="127120" y="104379"/>
                  </a:cubicBezTo>
                  <a:cubicBezTo>
                    <a:pt x="127120" y="106629"/>
                    <a:pt x="128947" y="108456"/>
                    <a:pt x="131198" y="108456"/>
                  </a:cubicBezTo>
                  <a:cubicBezTo>
                    <a:pt x="133448" y="108456"/>
                    <a:pt x="135275" y="106629"/>
                    <a:pt x="135275" y="104379"/>
                  </a:cubicBezTo>
                  <a:cubicBezTo>
                    <a:pt x="135275" y="76489"/>
                    <a:pt x="124413" y="50295"/>
                    <a:pt x="104710" y="30560"/>
                  </a:cubicBezTo>
                  <a:cubicBezTo>
                    <a:pt x="91467" y="17316"/>
                    <a:pt x="74928" y="7889"/>
                    <a:pt x="56890" y="3257"/>
                  </a:cubicBezTo>
                  <a:cubicBezTo>
                    <a:pt x="48380" y="1086"/>
                    <a:pt x="39646" y="0"/>
                    <a:pt x="3091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4"/>
            <p:cNvSpPr/>
            <p:nvPr/>
          </p:nvSpPr>
          <p:spPr>
            <a:xfrm>
              <a:off x="2630775" y="469325"/>
              <a:ext cx="232450" cy="204300"/>
            </a:xfrm>
            <a:custGeom>
              <a:rect b="b" l="l" r="r" t="t"/>
              <a:pathLst>
                <a:path extrusionOk="0" h="8172" w="9298">
                  <a:moveTo>
                    <a:pt x="4637" y="0"/>
                  </a:moveTo>
                  <a:cubicBezTo>
                    <a:pt x="4068" y="0"/>
                    <a:pt x="3489" y="120"/>
                    <a:pt x="2936" y="375"/>
                  </a:cubicBezTo>
                  <a:lnTo>
                    <a:pt x="2904" y="375"/>
                  </a:lnTo>
                  <a:cubicBezTo>
                    <a:pt x="881" y="1321"/>
                    <a:pt x="1" y="3767"/>
                    <a:pt x="947" y="5790"/>
                  </a:cubicBezTo>
                  <a:cubicBezTo>
                    <a:pt x="1632" y="7290"/>
                    <a:pt x="3100" y="8171"/>
                    <a:pt x="4633" y="8171"/>
                  </a:cubicBezTo>
                  <a:cubicBezTo>
                    <a:pt x="5220" y="8171"/>
                    <a:pt x="5807" y="8041"/>
                    <a:pt x="6362" y="7780"/>
                  </a:cubicBezTo>
                  <a:cubicBezTo>
                    <a:pt x="8417" y="6834"/>
                    <a:pt x="9297" y="4420"/>
                    <a:pt x="8351" y="2365"/>
                  </a:cubicBezTo>
                  <a:cubicBezTo>
                    <a:pt x="7660" y="886"/>
                    <a:pt x="6184" y="0"/>
                    <a:pt x="46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4"/>
            <p:cNvSpPr/>
            <p:nvPr/>
          </p:nvSpPr>
          <p:spPr>
            <a:xfrm>
              <a:off x="5227325" y="3595500"/>
              <a:ext cx="652425" cy="1184950"/>
            </a:xfrm>
            <a:custGeom>
              <a:rect b="b" l="l" r="r" t="t"/>
              <a:pathLst>
                <a:path extrusionOk="0" h="47398" w="26097">
                  <a:moveTo>
                    <a:pt x="13048" y="1"/>
                  </a:moveTo>
                  <a:cubicBezTo>
                    <a:pt x="10830" y="1"/>
                    <a:pt x="9003" y="1762"/>
                    <a:pt x="8971" y="3981"/>
                  </a:cubicBezTo>
                  <a:cubicBezTo>
                    <a:pt x="3784" y="5612"/>
                    <a:pt x="0" y="10178"/>
                    <a:pt x="0" y="15593"/>
                  </a:cubicBezTo>
                  <a:cubicBezTo>
                    <a:pt x="0" y="22346"/>
                    <a:pt x="5839" y="27826"/>
                    <a:pt x="13048" y="27826"/>
                  </a:cubicBezTo>
                  <a:cubicBezTo>
                    <a:pt x="15756" y="27826"/>
                    <a:pt x="17941" y="29652"/>
                    <a:pt x="17941" y="31871"/>
                  </a:cubicBezTo>
                  <a:cubicBezTo>
                    <a:pt x="17941" y="34121"/>
                    <a:pt x="15756" y="35948"/>
                    <a:pt x="13048" y="35948"/>
                  </a:cubicBezTo>
                  <a:cubicBezTo>
                    <a:pt x="10341" y="35948"/>
                    <a:pt x="8155" y="34121"/>
                    <a:pt x="8155" y="31871"/>
                  </a:cubicBezTo>
                  <a:cubicBezTo>
                    <a:pt x="8155" y="29620"/>
                    <a:pt x="6329" y="27793"/>
                    <a:pt x="4078" y="27793"/>
                  </a:cubicBezTo>
                  <a:cubicBezTo>
                    <a:pt x="1827" y="27793"/>
                    <a:pt x="0" y="29620"/>
                    <a:pt x="0" y="31871"/>
                  </a:cubicBezTo>
                  <a:cubicBezTo>
                    <a:pt x="0" y="37285"/>
                    <a:pt x="3784" y="41885"/>
                    <a:pt x="8971" y="43483"/>
                  </a:cubicBezTo>
                  <a:cubicBezTo>
                    <a:pt x="9069" y="45669"/>
                    <a:pt x="10863" y="47398"/>
                    <a:pt x="13048" y="47398"/>
                  </a:cubicBezTo>
                  <a:cubicBezTo>
                    <a:pt x="15234" y="47398"/>
                    <a:pt x="17028" y="45669"/>
                    <a:pt x="17126" y="43483"/>
                  </a:cubicBezTo>
                  <a:cubicBezTo>
                    <a:pt x="22312" y="41885"/>
                    <a:pt x="26096" y="37285"/>
                    <a:pt x="26096" y="31871"/>
                  </a:cubicBezTo>
                  <a:cubicBezTo>
                    <a:pt x="26096" y="25151"/>
                    <a:pt x="20257" y="19671"/>
                    <a:pt x="13048" y="19671"/>
                  </a:cubicBezTo>
                  <a:cubicBezTo>
                    <a:pt x="10341" y="19671"/>
                    <a:pt x="8155" y="17844"/>
                    <a:pt x="8155" y="15593"/>
                  </a:cubicBezTo>
                  <a:cubicBezTo>
                    <a:pt x="8155" y="13343"/>
                    <a:pt x="10341" y="11516"/>
                    <a:pt x="13048" y="11516"/>
                  </a:cubicBezTo>
                  <a:cubicBezTo>
                    <a:pt x="15756" y="11516"/>
                    <a:pt x="17941" y="13343"/>
                    <a:pt x="17941" y="15593"/>
                  </a:cubicBezTo>
                  <a:cubicBezTo>
                    <a:pt x="17941" y="17844"/>
                    <a:pt x="19768" y="19671"/>
                    <a:pt x="22019" y="19671"/>
                  </a:cubicBezTo>
                  <a:cubicBezTo>
                    <a:pt x="24270" y="19671"/>
                    <a:pt x="26096" y="17844"/>
                    <a:pt x="26096" y="15593"/>
                  </a:cubicBezTo>
                  <a:cubicBezTo>
                    <a:pt x="26096" y="10178"/>
                    <a:pt x="22312" y="5612"/>
                    <a:pt x="17126" y="3981"/>
                  </a:cubicBezTo>
                  <a:cubicBezTo>
                    <a:pt x="17093" y="1762"/>
                    <a:pt x="15266" y="1"/>
                    <a:pt x="1304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4"/>
            <p:cNvSpPr/>
            <p:nvPr/>
          </p:nvSpPr>
          <p:spPr>
            <a:xfrm>
              <a:off x="1190625" y="646675"/>
              <a:ext cx="5219200" cy="4402075"/>
            </a:xfrm>
            <a:custGeom>
              <a:rect b="b" l="l" r="r" t="t"/>
              <a:pathLst>
                <a:path extrusionOk="0" h="176083" w="208768">
                  <a:moveTo>
                    <a:pt x="34251" y="8156"/>
                  </a:moveTo>
                  <a:cubicBezTo>
                    <a:pt x="48636" y="8156"/>
                    <a:pt x="60347" y="19866"/>
                    <a:pt x="60347" y="34251"/>
                  </a:cubicBezTo>
                  <a:cubicBezTo>
                    <a:pt x="60347" y="38818"/>
                    <a:pt x="59172" y="43124"/>
                    <a:pt x="57085" y="46843"/>
                  </a:cubicBezTo>
                  <a:cubicBezTo>
                    <a:pt x="57020" y="46941"/>
                    <a:pt x="56987" y="47038"/>
                    <a:pt x="56922" y="47136"/>
                  </a:cubicBezTo>
                  <a:cubicBezTo>
                    <a:pt x="52420" y="55030"/>
                    <a:pt x="43939" y="60347"/>
                    <a:pt x="34251" y="60347"/>
                  </a:cubicBezTo>
                  <a:cubicBezTo>
                    <a:pt x="19866" y="60347"/>
                    <a:pt x="8155" y="48637"/>
                    <a:pt x="8155" y="34251"/>
                  </a:cubicBezTo>
                  <a:cubicBezTo>
                    <a:pt x="8155" y="19866"/>
                    <a:pt x="19866" y="8156"/>
                    <a:pt x="34251" y="8156"/>
                  </a:cubicBezTo>
                  <a:close/>
                  <a:moveTo>
                    <a:pt x="129827" y="71732"/>
                  </a:moveTo>
                  <a:lnTo>
                    <a:pt x="127413" y="82235"/>
                  </a:lnTo>
                  <a:lnTo>
                    <a:pt x="100567" y="82235"/>
                  </a:lnTo>
                  <a:cubicBezTo>
                    <a:pt x="98316" y="82235"/>
                    <a:pt x="96490" y="84062"/>
                    <a:pt x="96490" y="86313"/>
                  </a:cubicBezTo>
                  <a:cubicBezTo>
                    <a:pt x="96490" y="88563"/>
                    <a:pt x="98316" y="90390"/>
                    <a:pt x="100567" y="90390"/>
                  </a:cubicBezTo>
                  <a:lnTo>
                    <a:pt x="125521" y="90390"/>
                  </a:lnTo>
                  <a:lnTo>
                    <a:pt x="123205" y="100502"/>
                  </a:lnTo>
                  <a:cubicBezTo>
                    <a:pt x="121248" y="97599"/>
                    <a:pt x="117921" y="95707"/>
                    <a:pt x="114170" y="95707"/>
                  </a:cubicBezTo>
                  <a:cubicBezTo>
                    <a:pt x="110223" y="95707"/>
                    <a:pt x="106765" y="97795"/>
                    <a:pt x="104840" y="100926"/>
                  </a:cubicBezTo>
                  <a:lnTo>
                    <a:pt x="96229" y="100926"/>
                  </a:lnTo>
                  <a:cubicBezTo>
                    <a:pt x="94271" y="97795"/>
                    <a:pt x="90846" y="95707"/>
                    <a:pt x="86899" y="95707"/>
                  </a:cubicBezTo>
                  <a:cubicBezTo>
                    <a:pt x="86116" y="95707"/>
                    <a:pt x="85399" y="95772"/>
                    <a:pt x="84649" y="95936"/>
                  </a:cubicBezTo>
                  <a:lnTo>
                    <a:pt x="79332" y="71732"/>
                  </a:lnTo>
                  <a:close/>
                  <a:moveTo>
                    <a:pt x="86899" y="103862"/>
                  </a:moveTo>
                  <a:cubicBezTo>
                    <a:pt x="88432" y="103862"/>
                    <a:pt x="89672" y="105102"/>
                    <a:pt x="89672" y="106635"/>
                  </a:cubicBezTo>
                  <a:cubicBezTo>
                    <a:pt x="89672" y="108168"/>
                    <a:pt x="88432" y="109440"/>
                    <a:pt x="86899" y="109440"/>
                  </a:cubicBezTo>
                  <a:cubicBezTo>
                    <a:pt x="85366" y="109440"/>
                    <a:pt x="84094" y="108168"/>
                    <a:pt x="84094" y="106635"/>
                  </a:cubicBezTo>
                  <a:cubicBezTo>
                    <a:pt x="84094" y="105102"/>
                    <a:pt x="85366" y="103862"/>
                    <a:pt x="86899" y="103862"/>
                  </a:cubicBezTo>
                  <a:close/>
                  <a:moveTo>
                    <a:pt x="114170" y="103862"/>
                  </a:moveTo>
                  <a:cubicBezTo>
                    <a:pt x="115703" y="103862"/>
                    <a:pt x="116942" y="105102"/>
                    <a:pt x="116942" y="106635"/>
                  </a:cubicBezTo>
                  <a:cubicBezTo>
                    <a:pt x="116942" y="108168"/>
                    <a:pt x="115703" y="109440"/>
                    <a:pt x="114170" y="109440"/>
                  </a:cubicBezTo>
                  <a:cubicBezTo>
                    <a:pt x="112604" y="109440"/>
                    <a:pt x="111364" y="108168"/>
                    <a:pt x="111364" y="106635"/>
                  </a:cubicBezTo>
                  <a:cubicBezTo>
                    <a:pt x="111364" y="105102"/>
                    <a:pt x="112604" y="103862"/>
                    <a:pt x="114170" y="103862"/>
                  </a:cubicBezTo>
                  <a:close/>
                  <a:moveTo>
                    <a:pt x="144147" y="39634"/>
                  </a:moveTo>
                  <a:lnTo>
                    <a:pt x="144147" y="126044"/>
                  </a:lnTo>
                  <a:cubicBezTo>
                    <a:pt x="142908" y="128392"/>
                    <a:pt x="141929" y="130904"/>
                    <a:pt x="141277" y="133546"/>
                  </a:cubicBezTo>
                  <a:lnTo>
                    <a:pt x="64620" y="133546"/>
                  </a:lnTo>
                  <a:lnTo>
                    <a:pt x="64620" y="63740"/>
                  </a:lnTo>
                  <a:lnTo>
                    <a:pt x="69219" y="63740"/>
                  </a:lnTo>
                  <a:lnTo>
                    <a:pt x="77440" y="101122"/>
                  </a:lnTo>
                  <a:cubicBezTo>
                    <a:pt x="76494" y="102753"/>
                    <a:pt x="75939" y="104645"/>
                    <a:pt x="75939" y="106635"/>
                  </a:cubicBezTo>
                  <a:cubicBezTo>
                    <a:pt x="75939" y="112670"/>
                    <a:pt x="80865" y="117595"/>
                    <a:pt x="86899" y="117595"/>
                  </a:cubicBezTo>
                  <a:cubicBezTo>
                    <a:pt x="92086" y="117595"/>
                    <a:pt x="96457" y="113942"/>
                    <a:pt x="97566" y="109081"/>
                  </a:cubicBezTo>
                  <a:lnTo>
                    <a:pt x="103503" y="109081"/>
                  </a:lnTo>
                  <a:cubicBezTo>
                    <a:pt x="104612" y="113942"/>
                    <a:pt x="108950" y="117595"/>
                    <a:pt x="114170" y="117595"/>
                  </a:cubicBezTo>
                  <a:cubicBezTo>
                    <a:pt x="119356" y="117595"/>
                    <a:pt x="123727" y="113942"/>
                    <a:pt x="124836" y="109081"/>
                  </a:cubicBezTo>
                  <a:lnTo>
                    <a:pt x="126369" y="109081"/>
                  </a:lnTo>
                  <a:cubicBezTo>
                    <a:pt x="128261" y="109081"/>
                    <a:pt x="129925" y="107744"/>
                    <a:pt x="130349" y="105917"/>
                  </a:cubicBezTo>
                  <a:lnTo>
                    <a:pt x="138895" y="68568"/>
                  </a:lnTo>
                  <a:cubicBezTo>
                    <a:pt x="139189" y="67328"/>
                    <a:pt x="138895" y="66088"/>
                    <a:pt x="138113" y="65110"/>
                  </a:cubicBezTo>
                  <a:cubicBezTo>
                    <a:pt x="137362" y="64131"/>
                    <a:pt x="136188" y="63577"/>
                    <a:pt x="134948" y="63577"/>
                  </a:cubicBezTo>
                  <a:lnTo>
                    <a:pt x="77505" y="63577"/>
                  </a:lnTo>
                  <a:lnTo>
                    <a:pt x="76461" y="58814"/>
                  </a:lnTo>
                  <a:cubicBezTo>
                    <a:pt x="76070" y="56922"/>
                    <a:pt x="74406" y="55585"/>
                    <a:pt x="72481" y="55585"/>
                  </a:cubicBezTo>
                  <a:lnTo>
                    <a:pt x="64620" y="55585"/>
                  </a:lnTo>
                  <a:lnTo>
                    <a:pt x="64620" y="50072"/>
                  </a:lnTo>
                  <a:cubicBezTo>
                    <a:pt x="66284" y="46843"/>
                    <a:pt x="67491" y="43352"/>
                    <a:pt x="68078" y="39634"/>
                  </a:cubicBezTo>
                  <a:close/>
                  <a:moveTo>
                    <a:pt x="174516" y="115736"/>
                  </a:moveTo>
                  <a:cubicBezTo>
                    <a:pt x="188902" y="115736"/>
                    <a:pt x="200612" y="127446"/>
                    <a:pt x="200612" y="141832"/>
                  </a:cubicBezTo>
                  <a:cubicBezTo>
                    <a:pt x="200612" y="156250"/>
                    <a:pt x="188902" y="167928"/>
                    <a:pt x="174516" y="167928"/>
                  </a:cubicBezTo>
                  <a:cubicBezTo>
                    <a:pt x="160131" y="167928"/>
                    <a:pt x="148420" y="156250"/>
                    <a:pt x="148420" y="141832"/>
                  </a:cubicBezTo>
                  <a:cubicBezTo>
                    <a:pt x="148420" y="127446"/>
                    <a:pt x="160131" y="115736"/>
                    <a:pt x="174516" y="115736"/>
                  </a:cubicBezTo>
                  <a:close/>
                  <a:moveTo>
                    <a:pt x="34251" y="1"/>
                  </a:moveTo>
                  <a:cubicBezTo>
                    <a:pt x="15364" y="1"/>
                    <a:pt x="0" y="15365"/>
                    <a:pt x="0" y="34251"/>
                  </a:cubicBezTo>
                  <a:cubicBezTo>
                    <a:pt x="0" y="53138"/>
                    <a:pt x="15364" y="68502"/>
                    <a:pt x="34251" y="68502"/>
                  </a:cubicBezTo>
                  <a:cubicBezTo>
                    <a:pt x="42732" y="68502"/>
                    <a:pt x="50463" y="65403"/>
                    <a:pt x="56465" y="60282"/>
                  </a:cubicBezTo>
                  <a:lnTo>
                    <a:pt x="56465" y="150346"/>
                  </a:lnTo>
                  <a:cubicBezTo>
                    <a:pt x="56465" y="157359"/>
                    <a:pt x="62173" y="163067"/>
                    <a:pt x="69187" y="163067"/>
                  </a:cubicBezTo>
                  <a:lnTo>
                    <a:pt x="129664" y="163067"/>
                  </a:lnTo>
                  <a:cubicBezTo>
                    <a:pt x="131915" y="163067"/>
                    <a:pt x="133741" y="161241"/>
                    <a:pt x="133741" y="158990"/>
                  </a:cubicBezTo>
                  <a:cubicBezTo>
                    <a:pt x="133741" y="156739"/>
                    <a:pt x="131915" y="154912"/>
                    <a:pt x="129664" y="154912"/>
                  </a:cubicBezTo>
                  <a:lnTo>
                    <a:pt x="69187" y="154912"/>
                  </a:lnTo>
                  <a:cubicBezTo>
                    <a:pt x="66675" y="154912"/>
                    <a:pt x="64620" y="152890"/>
                    <a:pt x="64620" y="150346"/>
                  </a:cubicBezTo>
                  <a:lnTo>
                    <a:pt x="64620" y="141701"/>
                  </a:lnTo>
                  <a:lnTo>
                    <a:pt x="140265" y="141701"/>
                  </a:lnTo>
                  <a:cubicBezTo>
                    <a:pt x="140265" y="141766"/>
                    <a:pt x="140265" y="141799"/>
                    <a:pt x="140265" y="141832"/>
                  </a:cubicBezTo>
                  <a:cubicBezTo>
                    <a:pt x="140265" y="160719"/>
                    <a:pt x="155629" y="176083"/>
                    <a:pt x="174516" y="176083"/>
                  </a:cubicBezTo>
                  <a:cubicBezTo>
                    <a:pt x="193403" y="176083"/>
                    <a:pt x="208767" y="160719"/>
                    <a:pt x="208767" y="141832"/>
                  </a:cubicBezTo>
                  <a:cubicBezTo>
                    <a:pt x="208767" y="122945"/>
                    <a:pt x="193403" y="107581"/>
                    <a:pt x="174516" y="107581"/>
                  </a:cubicBezTo>
                  <a:cubicBezTo>
                    <a:pt x="166035" y="107581"/>
                    <a:pt x="158304" y="110680"/>
                    <a:pt x="152302" y="115801"/>
                  </a:cubicBezTo>
                  <a:lnTo>
                    <a:pt x="152302" y="25738"/>
                  </a:lnTo>
                  <a:cubicBezTo>
                    <a:pt x="152302" y="18724"/>
                    <a:pt x="146594" y="13016"/>
                    <a:pt x="139580" y="13016"/>
                  </a:cubicBezTo>
                  <a:lnTo>
                    <a:pt x="97175" y="13016"/>
                  </a:lnTo>
                  <a:cubicBezTo>
                    <a:pt x="94924" y="13016"/>
                    <a:pt x="93097" y="14843"/>
                    <a:pt x="93097" y="17093"/>
                  </a:cubicBezTo>
                  <a:cubicBezTo>
                    <a:pt x="93097" y="19344"/>
                    <a:pt x="94924" y="21171"/>
                    <a:pt x="97175" y="21171"/>
                  </a:cubicBezTo>
                  <a:lnTo>
                    <a:pt x="139580" y="21171"/>
                  </a:lnTo>
                  <a:cubicBezTo>
                    <a:pt x="142092" y="21171"/>
                    <a:pt x="144147" y="23226"/>
                    <a:pt x="144147" y="25738"/>
                  </a:cubicBezTo>
                  <a:lnTo>
                    <a:pt x="144147" y="31479"/>
                  </a:lnTo>
                  <a:lnTo>
                    <a:pt x="68371" y="31479"/>
                  </a:lnTo>
                  <a:cubicBezTo>
                    <a:pt x="66969" y="13864"/>
                    <a:pt x="52192" y="1"/>
                    <a:pt x="3425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44"/>
            <p:cNvSpPr/>
            <p:nvPr/>
          </p:nvSpPr>
          <p:spPr>
            <a:xfrm>
              <a:off x="1720675" y="914975"/>
              <a:ext cx="652425" cy="1184950"/>
            </a:xfrm>
            <a:custGeom>
              <a:rect b="b" l="l" r="r" t="t"/>
              <a:pathLst>
                <a:path extrusionOk="0" h="47398" w="26097">
                  <a:moveTo>
                    <a:pt x="13049" y="0"/>
                  </a:moveTo>
                  <a:cubicBezTo>
                    <a:pt x="10863" y="0"/>
                    <a:pt x="9069" y="1762"/>
                    <a:pt x="8971" y="3915"/>
                  </a:cubicBezTo>
                  <a:cubicBezTo>
                    <a:pt x="3785" y="5513"/>
                    <a:pt x="1" y="10113"/>
                    <a:pt x="1" y="15528"/>
                  </a:cubicBezTo>
                  <a:cubicBezTo>
                    <a:pt x="1" y="22247"/>
                    <a:pt x="5840" y="27727"/>
                    <a:pt x="13049" y="27727"/>
                  </a:cubicBezTo>
                  <a:cubicBezTo>
                    <a:pt x="15756" y="27727"/>
                    <a:pt x="17942" y="29554"/>
                    <a:pt x="17942" y="31805"/>
                  </a:cubicBezTo>
                  <a:cubicBezTo>
                    <a:pt x="17942" y="34056"/>
                    <a:pt x="15756" y="35882"/>
                    <a:pt x="13049" y="35882"/>
                  </a:cubicBezTo>
                  <a:cubicBezTo>
                    <a:pt x="10341" y="35882"/>
                    <a:pt x="8156" y="34056"/>
                    <a:pt x="8156" y="31805"/>
                  </a:cubicBezTo>
                  <a:cubicBezTo>
                    <a:pt x="8156" y="29554"/>
                    <a:pt x="6329" y="27727"/>
                    <a:pt x="4078" y="27727"/>
                  </a:cubicBezTo>
                  <a:cubicBezTo>
                    <a:pt x="1828" y="27727"/>
                    <a:pt x="1" y="29554"/>
                    <a:pt x="1" y="31805"/>
                  </a:cubicBezTo>
                  <a:cubicBezTo>
                    <a:pt x="1" y="37220"/>
                    <a:pt x="3785" y="41819"/>
                    <a:pt x="8971" y="43418"/>
                  </a:cubicBezTo>
                  <a:cubicBezTo>
                    <a:pt x="9004" y="45636"/>
                    <a:pt x="10831" y="47397"/>
                    <a:pt x="13049" y="47397"/>
                  </a:cubicBezTo>
                  <a:cubicBezTo>
                    <a:pt x="15267" y="47397"/>
                    <a:pt x="17094" y="45636"/>
                    <a:pt x="17126" y="43418"/>
                  </a:cubicBezTo>
                  <a:cubicBezTo>
                    <a:pt x="22313" y="41819"/>
                    <a:pt x="26097" y="37220"/>
                    <a:pt x="26097" y="31805"/>
                  </a:cubicBezTo>
                  <a:cubicBezTo>
                    <a:pt x="26097" y="25085"/>
                    <a:pt x="20258" y="19572"/>
                    <a:pt x="13049" y="19572"/>
                  </a:cubicBezTo>
                  <a:cubicBezTo>
                    <a:pt x="10341" y="19572"/>
                    <a:pt x="8156" y="17778"/>
                    <a:pt x="8156" y="15528"/>
                  </a:cubicBezTo>
                  <a:cubicBezTo>
                    <a:pt x="8156" y="13277"/>
                    <a:pt x="10341" y="11450"/>
                    <a:pt x="13049" y="11450"/>
                  </a:cubicBezTo>
                  <a:cubicBezTo>
                    <a:pt x="15756" y="11450"/>
                    <a:pt x="17942" y="13277"/>
                    <a:pt x="17942" y="15528"/>
                  </a:cubicBezTo>
                  <a:cubicBezTo>
                    <a:pt x="17942" y="17778"/>
                    <a:pt x="19769" y="19605"/>
                    <a:pt x="22019" y="19605"/>
                  </a:cubicBezTo>
                  <a:cubicBezTo>
                    <a:pt x="24270" y="19605"/>
                    <a:pt x="26097" y="17778"/>
                    <a:pt x="26097" y="15528"/>
                  </a:cubicBezTo>
                  <a:cubicBezTo>
                    <a:pt x="26097" y="10113"/>
                    <a:pt x="22313" y="5513"/>
                    <a:pt x="17126" y="3915"/>
                  </a:cubicBezTo>
                  <a:cubicBezTo>
                    <a:pt x="17028" y="1762"/>
                    <a:pt x="15234" y="0"/>
                    <a:pt x="1304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" name="Google Shape;822;p44"/>
          <p:cNvGrpSpPr/>
          <p:nvPr/>
        </p:nvGrpSpPr>
        <p:grpSpPr>
          <a:xfrm>
            <a:off x="1840676" y="2095551"/>
            <a:ext cx="511350" cy="509757"/>
            <a:chOff x="1190625" y="238925"/>
            <a:chExt cx="5233875" cy="5217575"/>
          </a:xfrm>
        </p:grpSpPr>
        <p:sp>
          <p:nvSpPr>
            <p:cNvPr id="823" name="Google Shape;823;p44"/>
            <p:cNvSpPr/>
            <p:nvPr/>
          </p:nvSpPr>
          <p:spPr>
            <a:xfrm>
              <a:off x="2373075" y="565125"/>
              <a:ext cx="937850" cy="203075"/>
            </a:xfrm>
            <a:custGeom>
              <a:rect b="b" l="l" r="r" t="t"/>
              <a:pathLst>
                <a:path extrusionOk="0" h="8123" w="37514">
                  <a:moveTo>
                    <a:pt x="4078" y="1"/>
                  </a:moveTo>
                  <a:cubicBezTo>
                    <a:pt x="1828" y="1"/>
                    <a:pt x="1" y="1795"/>
                    <a:pt x="1" y="4045"/>
                  </a:cubicBezTo>
                  <a:cubicBezTo>
                    <a:pt x="1" y="6329"/>
                    <a:pt x="1828" y="8123"/>
                    <a:pt x="4078" y="8123"/>
                  </a:cubicBezTo>
                  <a:lnTo>
                    <a:pt x="33436" y="8123"/>
                  </a:lnTo>
                  <a:cubicBezTo>
                    <a:pt x="35687" y="8123"/>
                    <a:pt x="37514" y="6329"/>
                    <a:pt x="37514" y="4045"/>
                  </a:cubicBezTo>
                  <a:cubicBezTo>
                    <a:pt x="37514" y="1795"/>
                    <a:pt x="35687" y="1"/>
                    <a:pt x="3343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44"/>
            <p:cNvSpPr/>
            <p:nvPr/>
          </p:nvSpPr>
          <p:spPr>
            <a:xfrm>
              <a:off x="2740050" y="48636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25"/>
                    <a:pt x="1175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9"/>
                    <a:pt x="1175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9" y="7699"/>
                    <a:pt x="6949" y="6949"/>
                  </a:cubicBezTo>
                  <a:cubicBezTo>
                    <a:pt x="7699" y="6199"/>
                    <a:pt x="8156" y="5122"/>
                    <a:pt x="8156" y="4078"/>
                  </a:cubicBezTo>
                  <a:cubicBezTo>
                    <a:pt x="8156" y="3002"/>
                    <a:pt x="7699" y="1925"/>
                    <a:pt x="6949" y="1175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4"/>
            <p:cNvSpPr/>
            <p:nvPr/>
          </p:nvSpPr>
          <p:spPr>
            <a:xfrm>
              <a:off x="1190625" y="238925"/>
              <a:ext cx="4581475" cy="5217575"/>
            </a:xfrm>
            <a:custGeom>
              <a:rect b="b" l="l" r="r" t="t"/>
              <a:pathLst>
                <a:path extrusionOk="0" h="208703" w="183259">
                  <a:moveTo>
                    <a:pt x="116094" y="8156"/>
                  </a:moveTo>
                  <a:cubicBezTo>
                    <a:pt x="120400" y="8156"/>
                    <a:pt x="123923" y="11679"/>
                    <a:pt x="123923" y="15984"/>
                  </a:cubicBezTo>
                  <a:lnTo>
                    <a:pt x="123923" y="26064"/>
                  </a:lnTo>
                  <a:lnTo>
                    <a:pt x="8155" y="26064"/>
                  </a:lnTo>
                  <a:lnTo>
                    <a:pt x="8155" y="15984"/>
                  </a:lnTo>
                  <a:cubicBezTo>
                    <a:pt x="8155" y="11679"/>
                    <a:pt x="11678" y="8156"/>
                    <a:pt x="16016" y="8156"/>
                  </a:cubicBezTo>
                  <a:close/>
                  <a:moveTo>
                    <a:pt x="154958" y="79896"/>
                  </a:moveTo>
                  <a:cubicBezTo>
                    <a:pt x="155867" y="79896"/>
                    <a:pt x="156776" y="80012"/>
                    <a:pt x="157684" y="80245"/>
                  </a:cubicBezTo>
                  <a:cubicBezTo>
                    <a:pt x="160327" y="80963"/>
                    <a:pt x="162512" y="82659"/>
                    <a:pt x="163882" y="85008"/>
                  </a:cubicBezTo>
                  <a:cubicBezTo>
                    <a:pt x="165970" y="88629"/>
                    <a:pt x="165578" y="93032"/>
                    <a:pt x="163262" y="96197"/>
                  </a:cubicBezTo>
                  <a:lnTo>
                    <a:pt x="153868" y="79952"/>
                  </a:lnTo>
                  <a:cubicBezTo>
                    <a:pt x="154231" y="79915"/>
                    <a:pt x="154595" y="79896"/>
                    <a:pt x="154958" y="79896"/>
                  </a:cubicBezTo>
                  <a:close/>
                  <a:moveTo>
                    <a:pt x="130577" y="55911"/>
                  </a:moveTo>
                  <a:lnTo>
                    <a:pt x="172429" y="128425"/>
                  </a:lnTo>
                  <a:lnTo>
                    <a:pt x="161697" y="129958"/>
                  </a:lnTo>
                  <a:lnTo>
                    <a:pt x="123890" y="64425"/>
                  </a:lnTo>
                  <a:lnTo>
                    <a:pt x="130577" y="55911"/>
                  </a:lnTo>
                  <a:close/>
                  <a:moveTo>
                    <a:pt x="118475" y="71373"/>
                  </a:moveTo>
                  <a:lnTo>
                    <a:pt x="153020" y="131198"/>
                  </a:lnTo>
                  <a:lnTo>
                    <a:pt x="105395" y="137950"/>
                  </a:lnTo>
                  <a:lnTo>
                    <a:pt x="88824" y="109212"/>
                  </a:lnTo>
                  <a:lnTo>
                    <a:pt x="118475" y="71373"/>
                  </a:lnTo>
                  <a:close/>
                  <a:moveTo>
                    <a:pt x="82398" y="114431"/>
                  </a:moveTo>
                  <a:lnTo>
                    <a:pt x="97664" y="140886"/>
                  </a:lnTo>
                  <a:lnTo>
                    <a:pt x="80930" y="150541"/>
                  </a:lnTo>
                  <a:cubicBezTo>
                    <a:pt x="78585" y="151909"/>
                    <a:pt x="75966" y="152598"/>
                    <a:pt x="73323" y="152598"/>
                  </a:cubicBezTo>
                  <a:cubicBezTo>
                    <a:pt x="71994" y="152598"/>
                    <a:pt x="70659" y="152424"/>
                    <a:pt x="69350" y="152074"/>
                  </a:cubicBezTo>
                  <a:cubicBezTo>
                    <a:pt x="65403" y="151031"/>
                    <a:pt x="62108" y="148486"/>
                    <a:pt x="60086" y="144963"/>
                  </a:cubicBezTo>
                  <a:cubicBezTo>
                    <a:pt x="55878" y="137689"/>
                    <a:pt x="58390" y="128327"/>
                    <a:pt x="65664" y="124119"/>
                  </a:cubicBezTo>
                  <a:lnTo>
                    <a:pt x="82398" y="114431"/>
                  </a:lnTo>
                  <a:close/>
                  <a:moveTo>
                    <a:pt x="101741" y="147932"/>
                  </a:moveTo>
                  <a:lnTo>
                    <a:pt x="111364" y="164633"/>
                  </a:lnTo>
                  <a:lnTo>
                    <a:pt x="104025" y="168874"/>
                  </a:lnTo>
                  <a:lnTo>
                    <a:pt x="94402" y="152172"/>
                  </a:lnTo>
                  <a:lnTo>
                    <a:pt x="101741" y="147932"/>
                  </a:lnTo>
                  <a:close/>
                  <a:moveTo>
                    <a:pt x="123923" y="143561"/>
                  </a:moveTo>
                  <a:lnTo>
                    <a:pt x="123923" y="170374"/>
                  </a:lnTo>
                  <a:lnTo>
                    <a:pt x="117758" y="170374"/>
                  </a:lnTo>
                  <a:lnTo>
                    <a:pt x="118997" y="169657"/>
                  </a:lnTo>
                  <a:cubicBezTo>
                    <a:pt x="120922" y="168515"/>
                    <a:pt x="121607" y="166036"/>
                    <a:pt x="120465" y="164079"/>
                  </a:cubicBezTo>
                  <a:lnTo>
                    <a:pt x="109798" y="145583"/>
                  </a:lnTo>
                  <a:lnTo>
                    <a:pt x="123923" y="143561"/>
                  </a:lnTo>
                  <a:close/>
                  <a:moveTo>
                    <a:pt x="123923" y="178529"/>
                  </a:moveTo>
                  <a:lnTo>
                    <a:pt x="123923" y="192719"/>
                  </a:lnTo>
                  <a:cubicBezTo>
                    <a:pt x="123923" y="197025"/>
                    <a:pt x="120400" y="200548"/>
                    <a:pt x="116094" y="200548"/>
                  </a:cubicBezTo>
                  <a:lnTo>
                    <a:pt x="16016" y="200548"/>
                  </a:lnTo>
                  <a:cubicBezTo>
                    <a:pt x="11678" y="200548"/>
                    <a:pt x="8155" y="197025"/>
                    <a:pt x="8155" y="192719"/>
                  </a:cubicBezTo>
                  <a:lnTo>
                    <a:pt x="8155" y="178529"/>
                  </a:lnTo>
                  <a:close/>
                  <a:moveTo>
                    <a:pt x="16016" y="1"/>
                  </a:moveTo>
                  <a:cubicBezTo>
                    <a:pt x="7176" y="1"/>
                    <a:pt x="0" y="7177"/>
                    <a:pt x="0" y="15984"/>
                  </a:cubicBezTo>
                  <a:lnTo>
                    <a:pt x="0" y="192719"/>
                  </a:lnTo>
                  <a:cubicBezTo>
                    <a:pt x="0" y="201526"/>
                    <a:pt x="7176" y="208703"/>
                    <a:pt x="16016" y="208703"/>
                  </a:cubicBezTo>
                  <a:lnTo>
                    <a:pt x="116094" y="208703"/>
                  </a:lnTo>
                  <a:cubicBezTo>
                    <a:pt x="124901" y="208703"/>
                    <a:pt x="132078" y="201526"/>
                    <a:pt x="132078" y="192719"/>
                  </a:cubicBezTo>
                  <a:lnTo>
                    <a:pt x="132078" y="142386"/>
                  </a:lnTo>
                  <a:lnTo>
                    <a:pt x="179572" y="135667"/>
                  </a:lnTo>
                  <a:cubicBezTo>
                    <a:pt x="180910" y="135471"/>
                    <a:pt x="182051" y="134623"/>
                    <a:pt x="182671" y="133383"/>
                  </a:cubicBezTo>
                  <a:cubicBezTo>
                    <a:pt x="183258" y="132176"/>
                    <a:pt x="183193" y="130741"/>
                    <a:pt x="182508" y="129567"/>
                  </a:cubicBezTo>
                  <a:lnTo>
                    <a:pt x="167536" y="103601"/>
                  </a:lnTo>
                  <a:cubicBezTo>
                    <a:pt x="173668" y="97893"/>
                    <a:pt x="175299" y="88498"/>
                    <a:pt x="170961" y="80931"/>
                  </a:cubicBezTo>
                  <a:cubicBezTo>
                    <a:pt x="168482" y="76690"/>
                    <a:pt x="164535" y="73656"/>
                    <a:pt x="159805" y="72384"/>
                  </a:cubicBezTo>
                  <a:cubicBezTo>
                    <a:pt x="158206" y="71958"/>
                    <a:pt x="156594" y="71745"/>
                    <a:pt x="154993" y="71745"/>
                  </a:cubicBezTo>
                  <a:cubicBezTo>
                    <a:pt x="153165" y="71745"/>
                    <a:pt x="151352" y="72023"/>
                    <a:pt x="149595" y="72580"/>
                  </a:cubicBezTo>
                  <a:lnTo>
                    <a:pt x="134622" y="46582"/>
                  </a:lnTo>
                  <a:cubicBezTo>
                    <a:pt x="133937" y="45407"/>
                    <a:pt x="132730" y="44657"/>
                    <a:pt x="131360" y="44559"/>
                  </a:cubicBezTo>
                  <a:cubicBezTo>
                    <a:pt x="131264" y="44552"/>
                    <a:pt x="131167" y="44549"/>
                    <a:pt x="131071" y="44549"/>
                  </a:cubicBezTo>
                  <a:cubicBezTo>
                    <a:pt x="129837" y="44549"/>
                    <a:pt x="128657" y="45126"/>
                    <a:pt x="127870" y="46125"/>
                  </a:cubicBezTo>
                  <a:lnTo>
                    <a:pt x="81191" y="105754"/>
                  </a:lnTo>
                  <a:lnTo>
                    <a:pt x="61586" y="117041"/>
                  </a:lnTo>
                  <a:cubicBezTo>
                    <a:pt x="50398" y="123499"/>
                    <a:pt x="46549" y="137852"/>
                    <a:pt x="53007" y="149041"/>
                  </a:cubicBezTo>
                  <a:cubicBezTo>
                    <a:pt x="56139" y="154456"/>
                    <a:pt x="61195" y="158337"/>
                    <a:pt x="67230" y="159936"/>
                  </a:cubicBezTo>
                  <a:cubicBezTo>
                    <a:pt x="69252" y="160490"/>
                    <a:pt x="71307" y="160751"/>
                    <a:pt x="73329" y="160751"/>
                  </a:cubicBezTo>
                  <a:cubicBezTo>
                    <a:pt x="77374" y="160751"/>
                    <a:pt x="81387" y="159707"/>
                    <a:pt x="85007" y="157620"/>
                  </a:cubicBezTo>
                  <a:lnTo>
                    <a:pt x="87323" y="156250"/>
                  </a:lnTo>
                  <a:lnTo>
                    <a:pt x="95478" y="170374"/>
                  </a:lnTo>
                  <a:lnTo>
                    <a:pt x="8155" y="170374"/>
                  </a:lnTo>
                  <a:lnTo>
                    <a:pt x="8155" y="34219"/>
                  </a:lnTo>
                  <a:lnTo>
                    <a:pt x="123923" y="34219"/>
                  </a:lnTo>
                  <a:lnTo>
                    <a:pt x="123923" y="35458"/>
                  </a:lnTo>
                  <a:cubicBezTo>
                    <a:pt x="123923" y="37709"/>
                    <a:pt x="125750" y="39536"/>
                    <a:pt x="128000" y="39536"/>
                  </a:cubicBezTo>
                  <a:cubicBezTo>
                    <a:pt x="130251" y="39536"/>
                    <a:pt x="132078" y="37709"/>
                    <a:pt x="132078" y="35458"/>
                  </a:cubicBezTo>
                  <a:lnTo>
                    <a:pt x="132078" y="15984"/>
                  </a:lnTo>
                  <a:cubicBezTo>
                    <a:pt x="132078" y="7177"/>
                    <a:pt x="124901" y="1"/>
                    <a:pt x="116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4"/>
            <p:cNvSpPr/>
            <p:nvPr/>
          </p:nvSpPr>
          <p:spPr>
            <a:xfrm>
              <a:off x="5691350" y="1676675"/>
              <a:ext cx="733150" cy="492550"/>
            </a:xfrm>
            <a:custGeom>
              <a:rect b="b" l="l" r="r" t="t"/>
              <a:pathLst>
                <a:path extrusionOk="0" h="19702" w="29326">
                  <a:moveTo>
                    <a:pt x="24657" y="1"/>
                  </a:moveTo>
                  <a:cubicBezTo>
                    <a:pt x="23968" y="1"/>
                    <a:pt x="23271" y="178"/>
                    <a:pt x="22638" y="554"/>
                  </a:cubicBezTo>
                  <a:lnTo>
                    <a:pt x="2642" y="12101"/>
                  </a:lnTo>
                  <a:cubicBezTo>
                    <a:pt x="685" y="13210"/>
                    <a:pt x="0" y="15722"/>
                    <a:pt x="1142" y="17679"/>
                  </a:cubicBezTo>
                  <a:cubicBezTo>
                    <a:pt x="1892" y="18984"/>
                    <a:pt x="3262" y="19702"/>
                    <a:pt x="4665" y="19702"/>
                  </a:cubicBezTo>
                  <a:cubicBezTo>
                    <a:pt x="5382" y="19702"/>
                    <a:pt x="6067" y="19539"/>
                    <a:pt x="6720" y="19147"/>
                  </a:cubicBezTo>
                  <a:lnTo>
                    <a:pt x="26683" y="7600"/>
                  </a:lnTo>
                  <a:cubicBezTo>
                    <a:pt x="28640" y="6491"/>
                    <a:pt x="29325" y="4012"/>
                    <a:pt x="28184" y="2054"/>
                  </a:cubicBezTo>
                  <a:cubicBezTo>
                    <a:pt x="27439" y="741"/>
                    <a:pt x="26063" y="1"/>
                    <a:pt x="246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4"/>
            <p:cNvSpPr/>
            <p:nvPr/>
          </p:nvSpPr>
          <p:spPr>
            <a:xfrm>
              <a:off x="5261575" y="1276800"/>
              <a:ext cx="298500" cy="475725"/>
            </a:xfrm>
            <a:custGeom>
              <a:rect b="b" l="l" r="r" t="t"/>
              <a:pathLst>
                <a:path extrusionOk="0" h="19029" w="11940">
                  <a:moveTo>
                    <a:pt x="7421" y="0"/>
                  </a:moveTo>
                  <a:cubicBezTo>
                    <a:pt x="5618" y="0"/>
                    <a:pt x="3982" y="1209"/>
                    <a:pt x="3491" y="3012"/>
                  </a:cubicBezTo>
                  <a:lnTo>
                    <a:pt x="588" y="13907"/>
                  </a:lnTo>
                  <a:cubicBezTo>
                    <a:pt x="0" y="16092"/>
                    <a:pt x="1273" y="18310"/>
                    <a:pt x="3458" y="18898"/>
                  </a:cubicBezTo>
                  <a:cubicBezTo>
                    <a:pt x="3817" y="18995"/>
                    <a:pt x="4176" y="19028"/>
                    <a:pt x="4502" y="19028"/>
                  </a:cubicBezTo>
                  <a:cubicBezTo>
                    <a:pt x="6329" y="19028"/>
                    <a:pt x="7960" y="17821"/>
                    <a:pt x="8449" y="16027"/>
                  </a:cubicBezTo>
                  <a:lnTo>
                    <a:pt x="11352" y="5132"/>
                  </a:lnTo>
                  <a:cubicBezTo>
                    <a:pt x="11939" y="2946"/>
                    <a:pt x="10667" y="728"/>
                    <a:pt x="8482" y="141"/>
                  </a:cubicBezTo>
                  <a:cubicBezTo>
                    <a:pt x="8126" y="46"/>
                    <a:pt x="7771" y="0"/>
                    <a:pt x="74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4"/>
            <p:cNvSpPr/>
            <p:nvPr/>
          </p:nvSpPr>
          <p:spPr>
            <a:xfrm>
              <a:off x="5831600" y="2535050"/>
              <a:ext cx="507275" cy="279250"/>
            </a:xfrm>
            <a:custGeom>
              <a:rect b="b" l="l" r="r" t="t"/>
              <a:pathLst>
                <a:path extrusionOk="0" h="11170" w="20291">
                  <a:moveTo>
                    <a:pt x="4503" y="1"/>
                  </a:moveTo>
                  <a:cubicBezTo>
                    <a:pt x="2706" y="1"/>
                    <a:pt x="1078" y="1189"/>
                    <a:pt x="588" y="3014"/>
                  </a:cubicBezTo>
                  <a:cubicBezTo>
                    <a:pt x="1" y="5200"/>
                    <a:pt x="1305" y="7418"/>
                    <a:pt x="3458" y="8005"/>
                  </a:cubicBezTo>
                  <a:lnTo>
                    <a:pt x="14712" y="11006"/>
                  </a:lnTo>
                  <a:cubicBezTo>
                    <a:pt x="15071" y="11104"/>
                    <a:pt x="15430" y="11169"/>
                    <a:pt x="15756" y="11169"/>
                  </a:cubicBezTo>
                  <a:cubicBezTo>
                    <a:pt x="17550" y="11169"/>
                    <a:pt x="19214" y="9962"/>
                    <a:pt x="19703" y="8136"/>
                  </a:cubicBezTo>
                  <a:cubicBezTo>
                    <a:pt x="20290" y="5950"/>
                    <a:pt x="18985" y="3732"/>
                    <a:pt x="16832" y="3145"/>
                  </a:cubicBezTo>
                  <a:lnTo>
                    <a:pt x="5579" y="144"/>
                  </a:lnTo>
                  <a:cubicBezTo>
                    <a:pt x="5218" y="47"/>
                    <a:pt x="4857" y="1"/>
                    <a:pt x="450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4"/>
            <p:cNvSpPr/>
            <p:nvPr/>
          </p:nvSpPr>
          <p:spPr>
            <a:xfrm>
              <a:off x="1615475" y="1392050"/>
              <a:ext cx="1609825" cy="203900"/>
            </a:xfrm>
            <a:custGeom>
              <a:rect b="b" l="l" r="r" t="t"/>
              <a:pathLst>
                <a:path extrusionOk="0" h="8156" w="64393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8"/>
                    <a:pt x="1828" y="8155"/>
                    <a:pt x="4078" y="8155"/>
                  </a:cubicBezTo>
                  <a:lnTo>
                    <a:pt x="60315" y="8155"/>
                  </a:lnTo>
                  <a:cubicBezTo>
                    <a:pt x="62566" y="8155"/>
                    <a:pt x="64393" y="6328"/>
                    <a:pt x="64393" y="4078"/>
                  </a:cubicBezTo>
                  <a:cubicBezTo>
                    <a:pt x="64393" y="1827"/>
                    <a:pt x="62566" y="0"/>
                    <a:pt x="6031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4"/>
            <p:cNvSpPr/>
            <p:nvPr/>
          </p:nvSpPr>
          <p:spPr>
            <a:xfrm>
              <a:off x="3021400" y="1881350"/>
              <a:ext cx="203900" cy="203875"/>
            </a:xfrm>
            <a:custGeom>
              <a:rect b="b" l="l" r="r" t="t"/>
              <a:pathLst>
                <a:path extrusionOk="0" h="8155" w="8156">
                  <a:moveTo>
                    <a:pt x="4078" y="0"/>
                  </a:moveTo>
                  <a:cubicBezTo>
                    <a:pt x="3002" y="0"/>
                    <a:pt x="1958" y="424"/>
                    <a:pt x="1208" y="1174"/>
                  </a:cubicBezTo>
                  <a:cubicBezTo>
                    <a:pt x="457" y="1957"/>
                    <a:pt x="1" y="3001"/>
                    <a:pt x="1" y="4078"/>
                  </a:cubicBezTo>
                  <a:cubicBezTo>
                    <a:pt x="1" y="5154"/>
                    <a:pt x="457" y="6198"/>
                    <a:pt x="1208" y="6948"/>
                  </a:cubicBezTo>
                  <a:cubicBezTo>
                    <a:pt x="1958" y="7698"/>
                    <a:pt x="3002" y="8155"/>
                    <a:pt x="4078" y="8155"/>
                  </a:cubicBezTo>
                  <a:cubicBezTo>
                    <a:pt x="5155" y="8155"/>
                    <a:pt x="6231" y="7698"/>
                    <a:pt x="6981" y="6948"/>
                  </a:cubicBezTo>
                  <a:cubicBezTo>
                    <a:pt x="7732" y="6198"/>
                    <a:pt x="8156" y="5154"/>
                    <a:pt x="8156" y="4078"/>
                  </a:cubicBezTo>
                  <a:cubicBezTo>
                    <a:pt x="8156" y="3001"/>
                    <a:pt x="7732" y="1957"/>
                    <a:pt x="6981" y="1174"/>
                  </a:cubicBezTo>
                  <a:cubicBezTo>
                    <a:pt x="6231" y="424"/>
                    <a:pt x="5155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4"/>
            <p:cNvSpPr/>
            <p:nvPr/>
          </p:nvSpPr>
          <p:spPr>
            <a:xfrm>
              <a:off x="1615475" y="1881350"/>
              <a:ext cx="1189025" cy="203875"/>
            </a:xfrm>
            <a:custGeom>
              <a:rect b="b" l="l" r="r" t="t"/>
              <a:pathLst>
                <a:path extrusionOk="0" h="8155" w="47561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8"/>
                    <a:pt x="1828" y="8155"/>
                    <a:pt x="4078" y="8155"/>
                  </a:cubicBezTo>
                  <a:lnTo>
                    <a:pt x="43483" y="8155"/>
                  </a:lnTo>
                  <a:cubicBezTo>
                    <a:pt x="45734" y="8155"/>
                    <a:pt x="47561" y="6328"/>
                    <a:pt x="47561" y="4078"/>
                  </a:cubicBezTo>
                  <a:cubicBezTo>
                    <a:pt x="47561" y="1827"/>
                    <a:pt x="45734" y="0"/>
                    <a:pt x="4348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44"/>
            <p:cNvSpPr/>
            <p:nvPr/>
          </p:nvSpPr>
          <p:spPr>
            <a:xfrm>
              <a:off x="2006925" y="2370625"/>
              <a:ext cx="976175" cy="203900"/>
            </a:xfrm>
            <a:custGeom>
              <a:rect b="b" l="l" r="r" t="t"/>
              <a:pathLst>
                <a:path extrusionOk="0" h="8156" w="39047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4969" y="8156"/>
                  </a:lnTo>
                  <a:cubicBezTo>
                    <a:pt x="37220" y="8156"/>
                    <a:pt x="39046" y="6329"/>
                    <a:pt x="39046" y="4078"/>
                  </a:cubicBezTo>
                  <a:cubicBezTo>
                    <a:pt x="39046" y="1828"/>
                    <a:pt x="37252" y="1"/>
                    <a:pt x="349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44"/>
            <p:cNvSpPr/>
            <p:nvPr/>
          </p:nvSpPr>
          <p:spPr>
            <a:xfrm>
              <a:off x="1614675" y="2370625"/>
              <a:ext cx="208800" cy="203900"/>
            </a:xfrm>
            <a:custGeom>
              <a:rect b="b" l="l" r="r" t="t"/>
              <a:pathLst>
                <a:path extrusionOk="0" h="8156" w="8352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4274" y="8156"/>
                  </a:lnTo>
                  <a:cubicBezTo>
                    <a:pt x="6524" y="8156"/>
                    <a:pt x="8351" y="6329"/>
                    <a:pt x="8351" y="4078"/>
                  </a:cubicBezTo>
                  <a:cubicBezTo>
                    <a:pt x="8351" y="1828"/>
                    <a:pt x="6524" y="1"/>
                    <a:pt x="427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" name="Google Shape;834;p44"/>
          <p:cNvGrpSpPr/>
          <p:nvPr/>
        </p:nvGrpSpPr>
        <p:grpSpPr>
          <a:xfrm>
            <a:off x="3491046" y="2118317"/>
            <a:ext cx="511333" cy="471423"/>
            <a:chOff x="1190625" y="442150"/>
            <a:chExt cx="5228350" cy="4820275"/>
          </a:xfrm>
        </p:grpSpPr>
        <p:sp>
          <p:nvSpPr>
            <p:cNvPr id="835" name="Google Shape;835;p44"/>
            <p:cNvSpPr/>
            <p:nvPr/>
          </p:nvSpPr>
          <p:spPr>
            <a:xfrm>
              <a:off x="1190625" y="442150"/>
              <a:ext cx="5228350" cy="4820275"/>
            </a:xfrm>
            <a:custGeom>
              <a:rect b="b" l="l" r="r" t="t"/>
              <a:pathLst>
                <a:path extrusionOk="0" h="192811" w="209134">
                  <a:moveTo>
                    <a:pt x="158890" y="100486"/>
                  </a:moveTo>
                  <a:cubicBezTo>
                    <a:pt x="182100" y="100486"/>
                    <a:pt x="200972" y="119358"/>
                    <a:pt x="200972" y="142568"/>
                  </a:cubicBezTo>
                  <a:cubicBezTo>
                    <a:pt x="200972" y="165778"/>
                    <a:pt x="182100" y="184650"/>
                    <a:pt x="158890" y="184650"/>
                  </a:cubicBezTo>
                  <a:cubicBezTo>
                    <a:pt x="135705" y="184650"/>
                    <a:pt x="116833" y="165778"/>
                    <a:pt x="116833" y="142568"/>
                  </a:cubicBezTo>
                  <a:cubicBezTo>
                    <a:pt x="116833" y="119358"/>
                    <a:pt x="135705" y="100486"/>
                    <a:pt x="158890" y="100486"/>
                  </a:cubicBezTo>
                  <a:close/>
                  <a:moveTo>
                    <a:pt x="62277" y="0"/>
                  </a:moveTo>
                  <a:cubicBezTo>
                    <a:pt x="52424" y="0"/>
                    <a:pt x="42596" y="2574"/>
                    <a:pt x="33871" y="7427"/>
                  </a:cubicBezTo>
                  <a:cubicBezTo>
                    <a:pt x="31910" y="8529"/>
                    <a:pt x="31200" y="11005"/>
                    <a:pt x="32303" y="12966"/>
                  </a:cubicBezTo>
                  <a:cubicBezTo>
                    <a:pt x="33037" y="14317"/>
                    <a:pt x="34430" y="15078"/>
                    <a:pt x="35863" y="15078"/>
                  </a:cubicBezTo>
                  <a:cubicBezTo>
                    <a:pt x="36535" y="15078"/>
                    <a:pt x="37216" y="14911"/>
                    <a:pt x="37842" y="14559"/>
                  </a:cubicBezTo>
                  <a:cubicBezTo>
                    <a:pt x="45464" y="10319"/>
                    <a:pt x="53674" y="8186"/>
                    <a:pt x="62277" y="8186"/>
                  </a:cubicBezTo>
                  <a:cubicBezTo>
                    <a:pt x="77252" y="8186"/>
                    <a:pt x="91173" y="14730"/>
                    <a:pt x="101491" y="26617"/>
                  </a:cubicBezTo>
                  <a:cubicBezTo>
                    <a:pt x="102251" y="27499"/>
                    <a:pt x="103378" y="28014"/>
                    <a:pt x="104579" y="28014"/>
                  </a:cubicBezTo>
                  <a:cubicBezTo>
                    <a:pt x="105755" y="28014"/>
                    <a:pt x="106883" y="27499"/>
                    <a:pt x="107667" y="26617"/>
                  </a:cubicBezTo>
                  <a:cubicBezTo>
                    <a:pt x="117985" y="14730"/>
                    <a:pt x="131906" y="8186"/>
                    <a:pt x="146857" y="8186"/>
                  </a:cubicBezTo>
                  <a:cubicBezTo>
                    <a:pt x="176684" y="8186"/>
                    <a:pt x="200972" y="34778"/>
                    <a:pt x="200972" y="67498"/>
                  </a:cubicBezTo>
                  <a:cubicBezTo>
                    <a:pt x="200972" y="77081"/>
                    <a:pt x="196634" y="88575"/>
                    <a:pt x="188080" y="101687"/>
                  </a:cubicBezTo>
                  <a:cubicBezTo>
                    <a:pt x="179845" y="95805"/>
                    <a:pt x="169772" y="92325"/>
                    <a:pt x="158890" y="92325"/>
                  </a:cubicBezTo>
                  <a:cubicBezTo>
                    <a:pt x="131195" y="92325"/>
                    <a:pt x="108647" y="114873"/>
                    <a:pt x="108647" y="142568"/>
                  </a:cubicBezTo>
                  <a:cubicBezTo>
                    <a:pt x="108647" y="153866"/>
                    <a:pt x="112397" y="164307"/>
                    <a:pt x="118720" y="172689"/>
                  </a:cubicBezTo>
                  <a:cubicBezTo>
                    <a:pt x="112397" y="177787"/>
                    <a:pt x="107348" y="181586"/>
                    <a:pt x="104579" y="183645"/>
                  </a:cubicBezTo>
                  <a:cubicBezTo>
                    <a:pt x="97741" y="178571"/>
                    <a:pt x="77301" y="162959"/>
                    <a:pt x="57105" y="143499"/>
                  </a:cubicBezTo>
                  <a:cubicBezTo>
                    <a:pt x="25097" y="112692"/>
                    <a:pt x="8161" y="86394"/>
                    <a:pt x="8161" y="67498"/>
                  </a:cubicBezTo>
                  <a:cubicBezTo>
                    <a:pt x="8161" y="56371"/>
                    <a:pt x="11004" y="45538"/>
                    <a:pt x="16347" y="36151"/>
                  </a:cubicBezTo>
                  <a:cubicBezTo>
                    <a:pt x="17450" y="34190"/>
                    <a:pt x="16764" y="31690"/>
                    <a:pt x="14803" y="30587"/>
                  </a:cubicBezTo>
                  <a:cubicBezTo>
                    <a:pt x="14163" y="30219"/>
                    <a:pt x="13465" y="30044"/>
                    <a:pt x="12777" y="30044"/>
                  </a:cubicBezTo>
                  <a:cubicBezTo>
                    <a:pt x="11358" y="30044"/>
                    <a:pt x="9982" y="30787"/>
                    <a:pt x="9240" y="32107"/>
                  </a:cubicBezTo>
                  <a:cubicBezTo>
                    <a:pt x="3186" y="42719"/>
                    <a:pt x="0" y="54974"/>
                    <a:pt x="0" y="67498"/>
                  </a:cubicBezTo>
                  <a:cubicBezTo>
                    <a:pt x="0" y="88992"/>
                    <a:pt x="17328" y="116564"/>
                    <a:pt x="51493" y="149455"/>
                  </a:cubicBezTo>
                  <a:cubicBezTo>
                    <a:pt x="76541" y="173547"/>
                    <a:pt x="101932" y="191855"/>
                    <a:pt x="102177" y="192051"/>
                  </a:cubicBezTo>
                  <a:cubicBezTo>
                    <a:pt x="102912" y="192566"/>
                    <a:pt x="103746" y="192811"/>
                    <a:pt x="104579" y="192811"/>
                  </a:cubicBezTo>
                  <a:cubicBezTo>
                    <a:pt x="105412" y="192811"/>
                    <a:pt x="106246" y="192566"/>
                    <a:pt x="106956" y="192051"/>
                  </a:cubicBezTo>
                  <a:cubicBezTo>
                    <a:pt x="107250" y="191831"/>
                    <a:pt x="114064" y="186929"/>
                    <a:pt x="124137" y="178816"/>
                  </a:cubicBezTo>
                  <a:cubicBezTo>
                    <a:pt x="133181" y="187468"/>
                    <a:pt x="145435" y="192811"/>
                    <a:pt x="158890" y="192811"/>
                  </a:cubicBezTo>
                  <a:cubicBezTo>
                    <a:pt x="186610" y="192811"/>
                    <a:pt x="209133" y="170263"/>
                    <a:pt x="209133" y="142568"/>
                  </a:cubicBezTo>
                  <a:cubicBezTo>
                    <a:pt x="209133" y="128696"/>
                    <a:pt x="203496" y="116123"/>
                    <a:pt x="194355" y="107006"/>
                  </a:cubicBezTo>
                  <a:cubicBezTo>
                    <a:pt x="204158" y="92202"/>
                    <a:pt x="209133" y="78919"/>
                    <a:pt x="209133" y="67498"/>
                  </a:cubicBezTo>
                  <a:cubicBezTo>
                    <a:pt x="209133" y="30293"/>
                    <a:pt x="181193" y="0"/>
                    <a:pt x="146857" y="0"/>
                  </a:cubicBezTo>
                  <a:cubicBezTo>
                    <a:pt x="131195" y="0"/>
                    <a:pt x="116025" y="6495"/>
                    <a:pt x="104579" y="17941"/>
                  </a:cubicBezTo>
                  <a:cubicBezTo>
                    <a:pt x="93109" y="6495"/>
                    <a:pt x="77938" y="0"/>
                    <a:pt x="6227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44"/>
            <p:cNvSpPr/>
            <p:nvPr/>
          </p:nvSpPr>
          <p:spPr>
            <a:xfrm>
              <a:off x="4448450" y="3291300"/>
              <a:ext cx="1429500" cy="1430100"/>
            </a:xfrm>
            <a:custGeom>
              <a:rect b="b" l="l" r="r" t="t"/>
              <a:pathLst>
                <a:path extrusionOk="0" h="57204" w="57180">
                  <a:moveTo>
                    <a:pt x="32670" y="8186"/>
                  </a:moveTo>
                  <a:lnTo>
                    <a:pt x="32670" y="20441"/>
                  </a:lnTo>
                  <a:cubicBezTo>
                    <a:pt x="32670" y="22695"/>
                    <a:pt x="34508" y="24509"/>
                    <a:pt x="36763" y="24509"/>
                  </a:cubicBezTo>
                  <a:lnTo>
                    <a:pt x="49018" y="24509"/>
                  </a:lnTo>
                  <a:lnTo>
                    <a:pt x="49018" y="32695"/>
                  </a:lnTo>
                  <a:lnTo>
                    <a:pt x="36763" y="32695"/>
                  </a:lnTo>
                  <a:cubicBezTo>
                    <a:pt x="34508" y="32695"/>
                    <a:pt x="32670" y="34509"/>
                    <a:pt x="32670" y="36763"/>
                  </a:cubicBezTo>
                  <a:lnTo>
                    <a:pt x="32670" y="49018"/>
                  </a:lnTo>
                  <a:lnTo>
                    <a:pt x="24509" y="49018"/>
                  </a:lnTo>
                  <a:lnTo>
                    <a:pt x="24509" y="36763"/>
                  </a:lnTo>
                  <a:cubicBezTo>
                    <a:pt x="24509" y="34509"/>
                    <a:pt x="22671" y="32695"/>
                    <a:pt x="20416" y="32695"/>
                  </a:cubicBezTo>
                  <a:lnTo>
                    <a:pt x="8162" y="32695"/>
                  </a:lnTo>
                  <a:lnTo>
                    <a:pt x="8162" y="24509"/>
                  </a:lnTo>
                  <a:lnTo>
                    <a:pt x="20416" y="24509"/>
                  </a:lnTo>
                  <a:cubicBezTo>
                    <a:pt x="22671" y="24509"/>
                    <a:pt x="24509" y="22695"/>
                    <a:pt x="24509" y="20441"/>
                  </a:cubicBezTo>
                  <a:lnTo>
                    <a:pt x="24509" y="8186"/>
                  </a:lnTo>
                  <a:close/>
                  <a:moveTo>
                    <a:pt x="20416" y="0"/>
                  </a:moveTo>
                  <a:cubicBezTo>
                    <a:pt x="18161" y="0"/>
                    <a:pt x="16323" y="1838"/>
                    <a:pt x="16323" y="4093"/>
                  </a:cubicBezTo>
                  <a:lnTo>
                    <a:pt x="16323" y="16348"/>
                  </a:lnTo>
                  <a:lnTo>
                    <a:pt x="4069" y="16348"/>
                  </a:lnTo>
                  <a:cubicBezTo>
                    <a:pt x="1814" y="16348"/>
                    <a:pt x="0" y="18186"/>
                    <a:pt x="0" y="20441"/>
                  </a:cubicBezTo>
                  <a:lnTo>
                    <a:pt x="0" y="36763"/>
                  </a:lnTo>
                  <a:cubicBezTo>
                    <a:pt x="0" y="39018"/>
                    <a:pt x="1814" y="40856"/>
                    <a:pt x="4069" y="40856"/>
                  </a:cubicBezTo>
                  <a:lnTo>
                    <a:pt x="16323" y="40856"/>
                  </a:lnTo>
                  <a:lnTo>
                    <a:pt x="16323" y="53111"/>
                  </a:lnTo>
                  <a:cubicBezTo>
                    <a:pt x="16323" y="55366"/>
                    <a:pt x="18161" y="57204"/>
                    <a:pt x="20416" y="57204"/>
                  </a:cubicBezTo>
                  <a:lnTo>
                    <a:pt x="36763" y="57204"/>
                  </a:lnTo>
                  <a:cubicBezTo>
                    <a:pt x="39018" y="57204"/>
                    <a:pt x="40832" y="55366"/>
                    <a:pt x="40832" y="53111"/>
                  </a:cubicBezTo>
                  <a:lnTo>
                    <a:pt x="40832" y="40856"/>
                  </a:lnTo>
                  <a:lnTo>
                    <a:pt x="53086" y="40856"/>
                  </a:lnTo>
                  <a:cubicBezTo>
                    <a:pt x="55341" y="40856"/>
                    <a:pt x="57179" y="39018"/>
                    <a:pt x="57179" y="36763"/>
                  </a:cubicBezTo>
                  <a:lnTo>
                    <a:pt x="57179" y="20441"/>
                  </a:lnTo>
                  <a:cubicBezTo>
                    <a:pt x="57179" y="18186"/>
                    <a:pt x="55341" y="16348"/>
                    <a:pt x="53086" y="16348"/>
                  </a:cubicBezTo>
                  <a:lnTo>
                    <a:pt x="40832" y="16348"/>
                  </a:lnTo>
                  <a:lnTo>
                    <a:pt x="40832" y="4093"/>
                  </a:lnTo>
                  <a:cubicBezTo>
                    <a:pt x="40832" y="1838"/>
                    <a:pt x="39018" y="0"/>
                    <a:pt x="367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44"/>
            <p:cNvSpPr/>
            <p:nvPr/>
          </p:nvSpPr>
          <p:spPr>
            <a:xfrm>
              <a:off x="1656900" y="864300"/>
              <a:ext cx="204675" cy="204675"/>
            </a:xfrm>
            <a:custGeom>
              <a:rect b="b" l="l" r="r" t="t"/>
              <a:pathLst>
                <a:path extrusionOk="0" h="8187" w="8187">
                  <a:moveTo>
                    <a:pt x="4093" y="1"/>
                  </a:moveTo>
                  <a:cubicBezTo>
                    <a:pt x="3015" y="1"/>
                    <a:pt x="1961" y="442"/>
                    <a:pt x="1201" y="1202"/>
                  </a:cubicBezTo>
                  <a:cubicBezTo>
                    <a:pt x="441" y="1962"/>
                    <a:pt x="0" y="3016"/>
                    <a:pt x="0" y="4094"/>
                  </a:cubicBezTo>
                  <a:cubicBezTo>
                    <a:pt x="0" y="5172"/>
                    <a:pt x="441" y="6226"/>
                    <a:pt x="1201" y="6986"/>
                  </a:cubicBezTo>
                  <a:cubicBezTo>
                    <a:pt x="1961" y="7746"/>
                    <a:pt x="3015" y="8187"/>
                    <a:pt x="4093" y="8187"/>
                  </a:cubicBezTo>
                  <a:cubicBezTo>
                    <a:pt x="5172" y="8187"/>
                    <a:pt x="6225" y="7746"/>
                    <a:pt x="6985" y="6986"/>
                  </a:cubicBezTo>
                  <a:cubicBezTo>
                    <a:pt x="7745" y="6226"/>
                    <a:pt x="8186" y="5172"/>
                    <a:pt x="8186" y="4094"/>
                  </a:cubicBezTo>
                  <a:cubicBezTo>
                    <a:pt x="8186" y="3016"/>
                    <a:pt x="7745" y="1962"/>
                    <a:pt x="6985" y="1202"/>
                  </a:cubicBezTo>
                  <a:cubicBezTo>
                    <a:pt x="6225" y="442"/>
                    <a:pt x="5172" y="1"/>
                    <a:pt x="409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84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CONTENT PLAN</a:t>
            </a:r>
            <a:endParaRPr/>
          </a:p>
        </p:txBody>
      </p:sp>
      <p:sp>
        <p:nvSpPr>
          <p:cNvPr id="843" name="Google Shape;843;p45"/>
          <p:cNvSpPr txBox="1"/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04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848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46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AREAS OF EXPERTISE</a:t>
            </a:r>
            <a:endParaRPr/>
          </a:p>
        </p:txBody>
      </p:sp>
      <p:sp>
        <p:nvSpPr>
          <p:cNvPr id="850" name="Google Shape;850;p46"/>
          <p:cNvSpPr/>
          <p:nvPr/>
        </p:nvSpPr>
        <p:spPr>
          <a:xfrm>
            <a:off x="4817560" y="1604608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" name="Google Shape;851;p46"/>
          <p:cNvSpPr/>
          <p:nvPr/>
        </p:nvSpPr>
        <p:spPr>
          <a:xfrm>
            <a:off x="2936970" y="1604645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852" name="Google Shape;852;p46"/>
          <p:cNvCxnSpPr>
            <a:stCxn id="851" idx="2"/>
          </p:cNvCxnSpPr>
          <p:nvPr/>
        </p:nvCxnSpPr>
        <p:spPr>
          <a:xfrm rot="10800000">
            <a:off x="2628870" y="2299445"/>
            <a:ext cx="3081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853" name="Google Shape;853;p46"/>
          <p:cNvSpPr/>
          <p:nvPr/>
        </p:nvSpPr>
        <p:spPr>
          <a:xfrm>
            <a:off x="3884493" y="812681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" name="Google Shape;854;p46"/>
          <p:cNvSpPr/>
          <p:nvPr/>
        </p:nvSpPr>
        <p:spPr>
          <a:xfrm>
            <a:off x="3884493" y="2392997"/>
            <a:ext cx="1389600" cy="13896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855" name="Google Shape;855;p46"/>
          <p:cNvCxnSpPr/>
          <p:nvPr/>
        </p:nvCxnSpPr>
        <p:spPr>
          <a:xfrm rot="10800000">
            <a:off x="6207116" y="2299382"/>
            <a:ext cx="3081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856" name="Google Shape;856;p46"/>
          <p:cNvGrpSpPr/>
          <p:nvPr/>
        </p:nvGrpSpPr>
        <p:grpSpPr>
          <a:xfrm>
            <a:off x="5239699" y="2026767"/>
            <a:ext cx="545406" cy="545406"/>
            <a:chOff x="1190625" y="238125"/>
            <a:chExt cx="5219200" cy="5219200"/>
          </a:xfrm>
        </p:grpSpPr>
        <p:sp>
          <p:nvSpPr>
            <p:cNvPr id="857" name="Google Shape;857;p46"/>
            <p:cNvSpPr/>
            <p:nvPr/>
          </p:nvSpPr>
          <p:spPr>
            <a:xfrm>
              <a:off x="1190625" y="238125"/>
              <a:ext cx="5219200" cy="5219200"/>
            </a:xfrm>
            <a:custGeom>
              <a:rect b="b" l="l" r="r" t="t"/>
              <a:pathLst>
                <a:path extrusionOk="0" h="208768" w="208768">
                  <a:moveTo>
                    <a:pt x="157163" y="8155"/>
                  </a:moveTo>
                  <a:cubicBezTo>
                    <a:pt x="164828" y="8155"/>
                    <a:pt x="171776" y="12363"/>
                    <a:pt x="175364" y="19115"/>
                  </a:cubicBezTo>
                  <a:lnTo>
                    <a:pt x="198100" y="65925"/>
                  </a:lnTo>
                  <a:cubicBezTo>
                    <a:pt x="192131" y="66545"/>
                    <a:pt x="186683" y="69219"/>
                    <a:pt x="181856" y="73851"/>
                  </a:cubicBezTo>
                  <a:lnTo>
                    <a:pt x="181856" y="53366"/>
                  </a:lnTo>
                  <a:cubicBezTo>
                    <a:pt x="181856" y="52518"/>
                    <a:pt x="181595" y="51670"/>
                    <a:pt x="181073" y="50952"/>
                  </a:cubicBezTo>
                  <a:lnTo>
                    <a:pt x="168840" y="34283"/>
                  </a:lnTo>
                  <a:cubicBezTo>
                    <a:pt x="168058" y="33240"/>
                    <a:pt x="166851" y="32620"/>
                    <a:pt x="165546" y="32620"/>
                  </a:cubicBezTo>
                  <a:cubicBezTo>
                    <a:pt x="164241" y="32620"/>
                    <a:pt x="163034" y="33240"/>
                    <a:pt x="162251" y="34283"/>
                  </a:cubicBezTo>
                  <a:lnTo>
                    <a:pt x="153313" y="46483"/>
                  </a:lnTo>
                  <a:lnTo>
                    <a:pt x="144376" y="34283"/>
                  </a:lnTo>
                  <a:cubicBezTo>
                    <a:pt x="143593" y="33240"/>
                    <a:pt x="142386" y="32620"/>
                    <a:pt x="141081" y="32620"/>
                  </a:cubicBezTo>
                  <a:cubicBezTo>
                    <a:pt x="139776" y="32620"/>
                    <a:pt x="138569" y="33240"/>
                    <a:pt x="137786" y="34283"/>
                  </a:cubicBezTo>
                  <a:lnTo>
                    <a:pt x="128848" y="46483"/>
                  </a:lnTo>
                  <a:lnTo>
                    <a:pt x="119911" y="34283"/>
                  </a:lnTo>
                  <a:cubicBezTo>
                    <a:pt x="119128" y="33240"/>
                    <a:pt x="117921" y="32620"/>
                    <a:pt x="116616" y="32620"/>
                  </a:cubicBezTo>
                  <a:cubicBezTo>
                    <a:pt x="115311" y="32620"/>
                    <a:pt x="114104" y="33240"/>
                    <a:pt x="113321" y="34283"/>
                  </a:cubicBezTo>
                  <a:lnTo>
                    <a:pt x="104384" y="46483"/>
                  </a:lnTo>
                  <a:lnTo>
                    <a:pt x="95446" y="34283"/>
                  </a:lnTo>
                  <a:cubicBezTo>
                    <a:pt x="94663" y="33240"/>
                    <a:pt x="93456" y="32620"/>
                    <a:pt x="92151" y="32620"/>
                  </a:cubicBezTo>
                  <a:cubicBezTo>
                    <a:pt x="90846" y="32620"/>
                    <a:pt x="89639" y="33240"/>
                    <a:pt x="88857" y="34283"/>
                  </a:cubicBezTo>
                  <a:lnTo>
                    <a:pt x="79919" y="46483"/>
                  </a:lnTo>
                  <a:lnTo>
                    <a:pt x="70981" y="34283"/>
                  </a:lnTo>
                  <a:cubicBezTo>
                    <a:pt x="70198" y="33240"/>
                    <a:pt x="68991" y="32620"/>
                    <a:pt x="67686" y="32620"/>
                  </a:cubicBezTo>
                  <a:cubicBezTo>
                    <a:pt x="66381" y="32620"/>
                    <a:pt x="65174" y="33240"/>
                    <a:pt x="64392" y="34283"/>
                  </a:cubicBezTo>
                  <a:lnTo>
                    <a:pt x="55454" y="46483"/>
                  </a:lnTo>
                  <a:lnTo>
                    <a:pt x="46516" y="34283"/>
                  </a:lnTo>
                  <a:cubicBezTo>
                    <a:pt x="45733" y="33240"/>
                    <a:pt x="44526" y="32620"/>
                    <a:pt x="43221" y="32620"/>
                  </a:cubicBezTo>
                  <a:cubicBezTo>
                    <a:pt x="41917" y="32620"/>
                    <a:pt x="40710" y="33240"/>
                    <a:pt x="39927" y="34283"/>
                  </a:cubicBezTo>
                  <a:lnTo>
                    <a:pt x="27694" y="50952"/>
                  </a:lnTo>
                  <a:cubicBezTo>
                    <a:pt x="27172" y="51670"/>
                    <a:pt x="26911" y="52518"/>
                    <a:pt x="26911" y="53366"/>
                  </a:cubicBezTo>
                  <a:lnTo>
                    <a:pt x="26911" y="72514"/>
                  </a:lnTo>
                  <a:cubicBezTo>
                    <a:pt x="22051" y="67360"/>
                    <a:pt x="16506" y="64033"/>
                    <a:pt x="10471" y="62695"/>
                  </a:cubicBezTo>
                  <a:lnTo>
                    <a:pt x="33370" y="19180"/>
                  </a:lnTo>
                  <a:cubicBezTo>
                    <a:pt x="36926" y="12363"/>
                    <a:pt x="43939" y="8155"/>
                    <a:pt x="51605" y="8155"/>
                  </a:cubicBezTo>
                  <a:close/>
                  <a:moveTo>
                    <a:pt x="43221" y="43580"/>
                  </a:moveTo>
                  <a:lnTo>
                    <a:pt x="51376" y="54704"/>
                  </a:lnTo>
                  <a:lnTo>
                    <a:pt x="51376" y="82365"/>
                  </a:lnTo>
                  <a:lnTo>
                    <a:pt x="35066" y="82365"/>
                  </a:lnTo>
                  <a:lnTo>
                    <a:pt x="35066" y="54704"/>
                  </a:lnTo>
                  <a:lnTo>
                    <a:pt x="43221" y="43580"/>
                  </a:lnTo>
                  <a:close/>
                  <a:moveTo>
                    <a:pt x="67686" y="43580"/>
                  </a:moveTo>
                  <a:lnTo>
                    <a:pt x="75841" y="54704"/>
                  </a:lnTo>
                  <a:lnTo>
                    <a:pt x="75841" y="82365"/>
                  </a:lnTo>
                  <a:lnTo>
                    <a:pt x="59531" y="82365"/>
                  </a:lnTo>
                  <a:lnTo>
                    <a:pt x="59531" y="54704"/>
                  </a:lnTo>
                  <a:lnTo>
                    <a:pt x="67686" y="43580"/>
                  </a:lnTo>
                  <a:close/>
                  <a:moveTo>
                    <a:pt x="92151" y="43580"/>
                  </a:moveTo>
                  <a:lnTo>
                    <a:pt x="100306" y="54704"/>
                  </a:lnTo>
                  <a:lnTo>
                    <a:pt x="100306" y="82365"/>
                  </a:lnTo>
                  <a:lnTo>
                    <a:pt x="83996" y="82365"/>
                  </a:lnTo>
                  <a:lnTo>
                    <a:pt x="83996" y="54704"/>
                  </a:lnTo>
                  <a:lnTo>
                    <a:pt x="92151" y="43580"/>
                  </a:lnTo>
                  <a:close/>
                  <a:moveTo>
                    <a:pt x="116616" y="43580"/>
                  </a:moveTo>
                  <a:lnTo>
                    <a:pt x="124771" y="54704"/>
                  </a:lnTo>
                  <a:lnTo>
                    <a:pt x="124771" y="82365"/>
                  </a:lnTo>
                  <a:lnTo>
                    <a:pt x="108461" y="82365"/>
                  </a:lnTo>
                  <a:lnTo>
                    <a:pt x="108461" y="54704"/>
                  </a:lnTo>
                  <a:lnTo>
                    <a:pt x="116616" y="43580"/>
                  </a:lnTo>
                  <a:close/>
                  <a:moveTo>
                    <a:pt x="141081" y="43580"/>
                  </a:moveTo>
                  <a:lnTo>
                    <a:pt x="149236" y="54704"/>
                  </a:lnTo>
                  <a:lnTo>
                    <a:pt x="149236" y="82365"/>
                  </a:lnTo>
                  <a:lnTo>
                    <a:pt x="132926" y="82365"/>
                  </a:lnTo>
                  <a:lnTo>
                    <a:pt x="132926" y="54704"/>
                  </a:lnTo>
                  <a:lnTo>
                    <a:pt x="141081" y="43580"/>
                  </a:lnTo>
                  <a:close/>
                  <a:moveTo>
                    <a:pt x="165546" y="43580"/>
                  </a:moveTo>
                  <a:lnTo>
                    <a:pt x="173701" y="54704"/>
                  </a:lnTo>
                  <a:lnTo>
                    <a:pt x="173701" y="82365"/>
                  </a:lnTo>
                  <a:lnTo>
                    <a:pt x="157391" y="82365"/>
                  </a:lnTo>
                  <a:lnTo>
                    <a:pt x="157391" y="54704"/>
                  </a:lnTo>
                  <a:lnTo>
                    <a:pt x="165546" y="43580"/>
                  </a:lnTo>
                  <a:close/>
                  <a:moveTo>
                    <a:pt x="51376" y="90520"/>
                  </a:moveTo>
                  <a:lnTo>
                    <a:pt x="51376" y="102753"/>
                  </a:lnTo>
                  <a:lnTo>
                    <a:pt x="42341" y="102753"/>
                  </a:lnTo>
                  <a:cubicBezTo>
                    <a:pt x="41590" y="99882"/>
                    <a:pt x="40253" y="95446"/>
                    <a:pt x="38133" y="90520"/>
                  </a:cubicBezTo>
                  <a:close/>
                  <a:moveTo>
                    <a:pt x="75841" y="90520"/>
                  </a:moveTo>
                  <a:lnTo>
                    <a:pt x="75841" y="102753"/>
                  </a:lnTo>
                  <a:lnTo>
                    <a:pt x="59531" y="102753"/>
                  </a:lnTo>
                  <a:lnTo>
                    <a:pt x="59531" y="90520"/>
                  </a:lnTo>
                  <a:close/>
                  <a:moveTo>
                    <a:pt x="100306" y="90520"/>
                  </a:moveTo>
                  <a:lnTo>
                    <a:pt x="100306" y="102753"/>
                  </a:lnTo>
                  <a:lnTo>
                    <a:pt x="83996" y="102753"/>
                  </a:lnTo>
                  <a:lnTo>
                    <a:pt x="83996" y="90520"/>
                  </a:lnTo>
                  <a:close/>
                  <a:moveTo>
                    <a:pt x="124771" y="90520"/>
                  </a:moveTo>
                  <a:lnTo>
                    <a:pt x="124771" y="102753"/>
                  </a:lnTo>
                  <a:lnTo>
                    <a:pt x="108461" y="102753"/>
                  </a:lnTo>
                  <a:lnTo>
                    <a:pt x="108461" y="90520"/>
                  </a:lnTo>
                  <a:close/>
                  <a:moveTo>
                    <a:pt x="149236" y="90520"/>
                  </a:moveTo>
                  <a:lnTo>
                    <a:pt x="149236" y="102753"/>
                  </a:lnTo>
                  <a:lnTo>
                    <a:pt x="132926" y="102753"/>
                  </a:lnTo>
                  <a:lnTo>
                    <a:pt x="132926" y="90520"/>
                  </a:lnTo>
                  <a:close/>
                  <a:moveTo>
                    <a:pt x="170732" y="90520"/>
                  </a:moveTo>
                  <a:cubicBezTo>
                    <a:pt x="168579" y="95380"/>
                    <a:pt x="167177" y="99849"/>
                    <a:pt x="166427" y="102753"/>
                  </a:cubicBezTo>
                  <a:lnTo>
                    <a:pt x="157391" y="102753"/>
                  </a:lnTo>
                  <a:lnTo>
                    <a:pt x="157391" y="90520"/>
                  </a:lnTo>
                  <a:close/>
                  <a:moveTo>
                    <a:pt x="8155" y="70524"/>
                  </a:moveTo>
                  <a:cubicBezTo>
                    <a:pt x="28216" y="74536"/>
                    <a:pt x="35066" y="107287"/>
                    <a:pt x="35132" y="107646"/>
                  </a:cubicBezTo>
                  <a:cubicBezTo>
                    <a:pt x="35523" y="109538"/>
                    <a:pt x="37187" y="110908"/>
                    <a:pt x="39144" y="110908"/>
                  </a:cubicBezTo>
                  <a:lnTo>
                    <a:pt x="169623" y="110908"/>
                  </a:lnTo>
                  <a:cubicBezTo>
                    <a:pt x="171580" y="110908"/>
                    <a:pt x="173244" y="109538"/>
                    <a:pt x="173636" y="107646"/>
                  </a:cubicBezTo>
                  <a:cubicBezTo>
                    <a:pt x="173701" y="107287"/>
                    <a:pt x="180486" y="74439"/>
                    <a:pt x="200612" y="73949"/>
                  </a:cubicBezTo>
                  <a:lnTo>
                    <a:pt x="200612" y="191870"/>
                  </a:lnTo>
                  <a:cubicBezTo>
                    <a:pt x="200612" y="194480"/>
                    <a:pt x="195197" y="200612"/>
                    <a:pt x="187793" y="200612"/>
                  </a:cubicBezTo>
                  <a:lnTo>
                    <a:pt x="20975" y="200612"/>
                  </a:lnTo>
                  <a:cubicBezTo>
                    <a:pt x="13570" y="200612"/>
                    <a:pt x="8155" y="194480"/>
                    <a:pt x="8155" y="191870"/>
                  </a:cubicBezTo>
                  <a:lnTo>
                    <a:pt x="8155" y="70524"/>
                  </a:lnTo>
                  <a:close/>
                  <a:moveTo>
                    <a:pt x="51605" y="0"/>
                  </a:moveTo>
                  <a:cubicBezTo>
                    <a:pt x="40905" y="0"/>
                    <a:pt x="31152" y="5872"/>
                    <a:pt x="26161" y="15364"/>
                  </a:cubicBezTo>
                  <a:cubicBezTo>
                    <a:pt x="26161" y="15364"/>
                    <a:pt x="489" y="64131"/>
                    <a:pt x="489" y="64131"/>
                  </a:cubicBezTo>
                  <a:cubicBezTo>
                    <a:pt x="163" y="64718"/>
                    <a:pt x="0" y="65370"/>
                    <a:pt x="0" y="66055"/>
                  </a:cubicBezTo>
                  <a:lnTo>
                    <a:pt x="0" y="191870"/>
                  </a:lnTo>
                  <a:cubicBezTo>
                    <a:pt x="0" y="199536"/>
                    <a:pt x="9362" y="208767"/>
                    <a:pt x="20975" y="208767"/>
                  </a:cubicBezTo>
                  <a:lnTo>
                    <a:pt x="187793" y="208767"/>
                  </a:lnTo>
                  <a:cubicBezTo>
                    <a:pt x="199405" y="208767"/>
                    <a:pt x="208767" y="199536"/>
                    <a:pt x="208767" y="191870"/>
                  </a:cubicBezTo>
                  <a:lnTo>
                    <a:pt x="208767" y="70133"/>
                  </a:lnTo>
                  <a:cubicBezTo>
                    <a:pt x="208767" y="69317"/>
                    <a:pt x="208571" y="68763"/>
                    <a:pt x="208343" y="68339"/>
                  </a:cubicBezTo>
                  <a:lnTo>
                    <a:pt x="182671" y="15494"/>
                  </a:lnTo>
                  <a:cubicBezTo>
                    <a:pt x="182671" y="15429"/>
                    <a:pt x="182639" y="15397"/>
                    <a:pt x="182606" y="15364"/>
                  </a:cubicBezTo>
                  <a:cubicBezTo>
                    <a:pt x="177615" y="5872"/>
                    <a:pt x="167862" y="0"/>
                    <a:pt x="1571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46"/>
            <p:cNvSpPr/>
            <p:nvPr/>
          </p:nvSpPr>
          <p:spPr>
            <a:xfrm>
              <a:off x="2164325" y="3214675"/>
              <a:ext cx="3262000" cy="1834900"/>
            </a:xfrm>
            <a:custGeom>
              <a:rect b="b" l="l" r="r" t="t"/>
              <a:pathLst>
                <a:path extrusionOk="0" h="73396" w="130480">
                  <a:moveTo>
                    <a:pt x="122325" y="8155"/>
                  </a:moveTo>
                  <a:lnTo>
                    <a:pt x="122325" y="65240"/>
                  </a:lnTo>
                  <a:lnTo>
                    <a:pt x="8155" y="65240"/>
                  </a:lnTo>
                  <a:lnTo>
                    <a:pt x="8155" y="8155"/>
                  </a:lnTo>
                  <a:close/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69318"/>
                  </a:lnTo>
                  <a:cubicBezTo>
                    <a:pt x="0" y="71568"/>
                    <a:pt x="1827" y="73395"/>
                    <a:pt x="4078" y="73395"/>
                  </a:cubicBezTo>
                  <a:lnTo>
                    <a:pt x="126402" y="73395"/>
                  </a:lnTo>
                  <a:cubicBezTo>
                    <a:pt x="128653" y="73395"/>
                    <a:pt x="130480" y="71568"/>
                    <a:pt x="130480" y="69318"/>
                  </a:cubicBezTo>
                  <a:lnTo>
                    <a:pt x="130480" y="4078"/>
                  </a:lnTo>
                  <a:cubicBezTo>
                    <a:pt x="130480" y="1827"/>
                    <a:pt x="128653" y="1"/>
                    <a:pt x="12640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6"/>
            <p:cNvSpPr/>
            <p:nvPr/>
          </p:nvSpPr>
          <p:spPr>
            <a:xfrm>
              <a:off x="2780825" y="4437925"/>
              <a:ext cx="917475" cy="203900"/>
            </a:xfrm>
            <a:custGeom>
              <a:rect b="b" l="l" r="r" t="t"/>
              <a:pathLst>
                <a:path extrusionOk="0" h="8156" w="36699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32621" y="8155"/>
                  </a:lnTo>
                  <a:cubicBezTo>
                    <a:pt x="34871" y="8155"/>
                    <a:pt x="36698" y="6329"/>
                    <a:pt x="36698" y="4078"/>
                  </a:cubicBezTo>
                  <a:cubicBezTo>
                    <a:pt x="36698" y="1827"/>
                    <a:pt x="34871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6"/>
            <p:cNvSpPr/>
            <p:nvPr/>
          </p:nvSpPr>
          <p:spPr>
            <a:xfrm>
              <a:off x="2567175" y="4030175"/>
              <a:ext cx="2446500" cy="203900"/>
            </a:xfrm>
            <a:custGeom>
              <a:rect b="b" l="l" r="r" t="t"/>
              <a:pathLst>
                <a:path extrusionOk="0" h="8156" w="97860"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cubicBezTo>
                    <a:pt x="0" y="6329"/>
                    <a:pt x="1794" y="8155"/>
                    <a:pt x="4078" y="8155"/>
                  </a:cubicBezTo>
                  <a:lnTo>
                    <a:pt x="93782" y="8155"/>
                  </a:lnTo>
                  <a:cubicBezTo>
                    <a:pt x="96033" y="8155"/>
                    <a:pt x="97860" y="6329"/>
                    <a:pt x="97860" y="4078"/>
                  </a:cubicBezTo>
                  <a:cubicBezTo>
                    <a:pt x="97860" y="1827"/>
                    <a:pt x="96033" y="0"/>
                    <a:pt x="9378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46"/>
            <p:cNvSpPr/>
            <p:nvPr/>
          </p:nvSpPr>
          <p:spPr>
            <a:xfrm>
              <a:off x="3270125" y="3622425"/>
              <a:ext cx="1427150" cy="203900"/>
            </a:xfrm>
            <a:custGeom>
              <a:rect b="b" l="l" r="r" t="t"/>
              <a:pathLst>
                <a:path extrusionOk="0" h="8156" w="5708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53008" y="8155"/>
                  </a:lnTo>
                  <a:cubicBezTo>
                    <a:pt x="55259" y="8155"/>
                    <a:pt x="57085" y="6329"/>
                    <a:pt x="57085" y="4078"/>
                  </a:cubicBezTo>
                  <a:cubicBezTo>
                    <a:pt x="57085" y="1827"/>
                    <a:pt x="55259" y="0"/>
                    <a:pt x="5300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46"/>
            <p:cNvSpPr/>
            <p:nvPr/>
          </p:nvSpPr>
          <p:spPr>
            <a:xfrm>
              <a:off x="2862375" y="36224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6"/>
            <p:cNvSpPr/>
            <p:nvPr/>
          </p:nvSpPr>
          <p:spPr>
            <a:xfrm>
              <a:off x="3902150" y="4437925"/>
              <a:ext cx="917450" cy="203900"/>
            </a:xfrm>
            <a:custGeom>
              <a:rect b="b" l="l" r="r" t="t"/>
              <a:pathLst>
                <a:path extrusionOk="0" h="8156" w="36698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32620" y="8155"/>
                  </a:lnTo>
                  <a:cubicBezTo>
                    <a:pt x="34871" y="8155"/>
                    <a:pt x="36697" y="6329"/>
                    <a:pt x="36697" y="4078"/>
                  </a:cubicBezTo>
                  <a:cubicBezTo>
                    <a:pt x="36697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" name="Google Shape;864;p46"/>
          <p:cNvGrpSpPr/>
          <p:nvPr/>
        </p:nvGrpSpPr>
        <p:grpSpPr>
          <a:xfrm>
            <a:off x="4277816" y="1321929"/>
            <a:ext cx="602818" cy="370922"/>
            <a:chOff x="1190625" y="1237100"/>
            <a:chExt cx="5219200" cy="3211450"/>
          </a:xfrm>
        </p:grpSpPr>
        <p:sp>
          <p:nvSpPr>
            <p:cNvPr id="865" name="Google Shape;865;p46"/>
            <p:cNvSpPr/>
            <p:nvPr/>
          </p:nvSpPr>
          <p:spPr>
            <a:xfrm>
              <a:off x="1985725" y="34340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9" y="8155"/>
                    <a:pt x="8155" y="6329"/>
                    <a:pt x="8155" y="4078"/>
                  </a:cubicBez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46"/>
            <p:cNvSpPr/>
            <p:nvPr/>
          </p:nvSpPr>
          <p:spPr>
            <a:xfrm>
              <a:off x="2434250" y="2134150"/>
              <a:ext cx="2752325" cy="1498900"/>
            </a:xfrm>
            <a:custGeom>
              <a:rect b="b" l="l" r="r" t="t"/>
              <a:pathLst>
                <a:path extrusionOk="0" h="59956" w="110093">
                  <a:moveTo>
                    <a:pt x="54639" y="8155"/>
                  </a:moveTo>
                  <a:cubicBezTo>
                    <a:pt x="72840" y="8155"/>
                    <a:pt x="84160" y="17615"/>
                    <a:pt x="90423" y="25542"/>
                  </a:cubicBezTo>
                  <a:cubicBezTo>
                    <a:pt x="97501" y="34479"/>
                    <a:pt x="100763" y="44494"/>
                    <a:pt x="101676" y="51801"/>
                  </a:cubicBezTo>
                  <a:lnTo>
                    <a:pt x="66121" y="51801"/>
                  </a:lnTo>
                  <a:cubicBezTo>
                    <a:pt x="64392" y="47103"/>
                    <a:pt x="59923" y="43841"/>
                    <a:pt x="54639" y="43841"/>
                  </a:cubicBezTo>
                  <a:cubicBezTo>
                    <a:pt x="49354" y="43841"/>
                    <a:pt x="44885" y="47103"/>
                    <a:pt x="43156" y="51801"/>
                  </a:cubicBezTo>
                  <a:lnTo>
                    <a:pt x="8416" y="51801"/>
                  </a:lnTo>
                  <a:cubicBezTo>
                    <a:pt x="10373" y="34642"/>
                    <a:pt x="24335" y="8155"/>
                    <a:pt x="54639" y="8155"/>
                  </a:cubicBezTo>
                  <a:close/>
                  <a:moveTo>
                    <a:pt x="54639" y="0"/>
                  </a:moveTo>
                  <a:cubicBezTo>
                    <a:pt x="33175" y="0"/>
                    <a:pt x="20062" y="11156"/>
                    <a:pt x="12820" y="20518"/>
                  </a:cubicBezTo>
                  <a:cubicBezTo>
                    <a:pt x="3360" y="32783"/>
                    <a:pt x="0" y="46810"/>
                    <a:pt x="0" y="55878"/>
                  </a:cubicBezTo>
                  <a:cubicBezTo>
                    <a:pt x="0" y="58129"/>
                    <a:pt x="1827" y="59955"/>
                    <a:pt x="4078" y="59955"/>
                  </a:cubicBezTo>
                  <a:lnTo>
                    <a:pt x="46484" y="59955"/>
                  </a:lnTo>
                  <a:cubicBezTo>
                    <a:pt x="48702" y="59955"/>
                    <a:pt x="50528" y="58161"/>
                    <a:pt x="50561" y="55976"/>
                  </a:cubicBezTo>
                  <a:cubicBezTo>
                    <a:pt x="50626" y="53725"/>
                    <a:pt x="52420" y="51996"/>
                    <a:pt x="54639" y="51996"/>
                  </a:cubicBezTo>
                  <a:cubicBezTo>
                    <a:pt x="56857" y="51996"/>
                    <a:pt x="58651" y="53725"/>
                    <a:pt x="58716" y="55976"/>
                  </a:cubicBezTo>
                  <a:cubicBezTo>
                    <a:pt x="58749" y="58161"/>
                    <a:pt x="60575" y="59955"/>
                    <a:pt x="62794" y="59955"/>
                  </a:cubicBezTo>
                  <a:lnTo>
                    <a:pt x="106015" y="59955"/>
                  </a:lnTo>
                  <a:cubicBezTo>
                    <a:pt x="108266" y="59955"/>
                    <a:pt x="110092" y="58129"/>
                    <a:pt x="110092" y="55878"/>
                  </a:cubicBezTo>
                  <a:cubicBezTo>
                    <a:pt x="110092" y="46875"/>
                    <a:pt x="106602" y="32848"/>
                    <a:pt x="96816" y="20485"/>
                  </a:cubicBezTo>
                  <a:cubicBezTo>
                    <a:pt x="89444" y="11156"/>
                    <a:pt x="76102" y="0"/>
                    <a:pt x="5463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46"/>
            <p:cNvSpPr/>
            <p:nvPr/>
          </p:nvSpPr>
          <p:spPr>
            <a:xfrm>
              <a:off x="1190625" y="1237100"/>
              <a:ext cx="5219200" cy="3211450"/>
            </a:xfrm>
            <a:custGeom>
              <a:rect b="b" l="l" r="r" t="t"/>
              <a:pathLst>
                <a:path extrusionOk="0" h="128458" w="208768">
                  <a:moveTo>
                    <a:pt x="104384" y="8155"/>
                  </a:moveTo>
                  <a:cubicBezTo>
                    <a:pt x="150214" y="8155"/>
                    <a:pt x="187532" y="45668"/>
                    <a:pt x="187532" y="91760"/>
                  </a:cubicBezTo>
                  <a:cubicBezTo>
                    <a:pt x="187532" y="94011"/>
                    <a:pt x="189358" y="95837"/>
                    <a:pt x="191609" y="95837"/>
                  </a:cubicBezTo>
                  <a:lnTo>
                    <a:pt x="200612" y="95837"/>
                  </a:lnTo>
                  <a:lnTo>
                    <a:pt x="200612" y="120302"/>
                  </a:lnTo>
                  <a:lnTo>
                    <a:pt x="8155" y="120302"/>
                  </a:lnTo>
                  <a:lnTo>
                    <a:pt x="8155" y="95837"/>
                  </a:lnTo>
                  <a:lnTo>
                    <a:pt x="17158" y="95837"/>
                  </a:lnTo>
                  <a:cubicBezTo>
                    <a:pt x="19409" y="95837"/>
                    <a:pt x="21236" y="94011"/>
                    <a:pt x="21236" y="91760"/>
                  </a:cubicBezTo>
                  <a:cubicBezTo>
                    <a:pt x="21236" y="45668"/>
                    <a:pt x="58553" y="8155"/>
                    <a:pt x="104384" y="8155"/>
                  </a:cubicBezTo>
                  <a:close/>
                  <a:moveTo>
                    <a:pt x="104384" y="0"/>
                  </a:moveTo>
                  <a:cubicBezTo>
                    <a:pt x="55389" y="0"/>
                    <a:pt x="15299" y="38948"/>
                    <a:pt x="13178" y="87683"/>
                  </a:cubicBezTo>
                  <a:lnTo>
                    <a:pt x="4077" y="87683"/>
                  </a:lnTo>
                  <a:cubicBezTo>
                    <a:pt x="1827" y="87683"/>
                    <a:pt x="0" y="89477"/>
                    <a:pt x="0" y="91760"/>
                  </a:cubicBezTo>
                  <a:lnTo>
                    <a:pt x="0" y="124380"/>
                  </a:lnTo>
                  <a:cubicBezTo>
                    <a:pt x="0" y="126631"/>
                    <a:pt x="1827" y="128457"/>
                    <a:pt x="4077" y="128457"/>
                  </a:cubicBezTo>
                  <a:lnTo>
                    <a:pt x="204690" y="128457"/>
                  </a:lnTo>
                  <a:cubicBezTo>
                    <a:pt x="206940" y="128457"/>
                    <a:pt x="208767" y="126631"/>
                    <a:pt x="208767" y="124380"/>
                  </a:cubicBezTo>
                  <a:lnTo>
                    <a:pt x="208767" y="91760"/>
                  </a:lnTo>
                  <a:cubicBezTo>
                    <a:pt x="208767" y="89477"/>
                    <a:pt x="206940" y="87683"/>
                    <a:pt x="204690" y="87683"/>
                  </a:cubicBezTo>
                  <a:lnTo>
                    <a:pt x="195589" y="87683"/>
                  </a:lnTo>
                  <a:cubicBezTo>
                    <a:pt x="193468" y="38948"/>
                    <a:pt x="153379" y="0"/>
                    <a:pt x="10438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46"/>
            <p:cNvSpPr/>
            <p:nvPr/>
          </p:nvSpPr>
          <p:spPr>
            <a:xfrm>
              <a:off x="2067275" y="3836900"/>
              <a:ext cx="1427150" cy="203900"/>
            </a:xfrm>
            <a:custGeom>
              <a:rect b="b" l="l" r="r" t="t"/>
              <a:pathLst>
                <a:path extrusionOk="0" h="8156" w="5708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lnTo>
                    <a:pt x="53008" y="8155"/>
                  </a:lnTo>
                  <a:cubicBezTo>
                    <a:pt x="55258" y="8155"/>
                    <a:pt x="57085" y="6296"/>
                    <a:pt x="57085" y="4078"/>
                  </a:cubicBezTo>
                  <a:cubicBezTo>
                    <a:pt x="57085" y="1827"/>
                    <a:pt x="55258" y="0"/>
                    <a:pt x="5300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46"/>
            <p:cNvSpPr/>
            <p:nvPr/>
          </p:nvSpPr>
          <p:spPr>
            <a:xfrm>
              <a:off x="3698275" y="38369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cubicBezTo>
                    <a:pt x="6328" y="8155"/>
                    <a:pt x="8155" y="6296"/>
                    <a:pt x="8155" y="4078"/>
                  </a:cubicBez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46"/>
            <p:cNvSpPr/>
            <p:nvPr/>
          </p:nvSpPr>
          <p:spPr>
            <a:xfrm>
              <a:off x="4106025" y="3836900"/>
              <a:ext cx="1427125" cy="203900"/>
            </a:xfrm>
            <a:custGeom>
              <a:rect b="b" l="l" r="r" t="t"/>
              <a:pathLst>
                <a:path extrusionOk="0" h="8156" w="57085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296"/>
                    <a:pt x="1827" y="8155"/>
                    <a:pt x="4078" y="8155"/>
                  </a:cubicBezTo>
                  <a:lnTo>
                    <a:pt x="53007" y="8155"/>
                  </a:lnTo>
                  <a:cubicBezTo>
                    <a:pt x="55258" y="8155"/>
                    <a:pt x="57085" y="6296"/>
                    <a:pt x="57085" y="4078"/>
                  </a:cubicBezTo>
                  <a:cubicBezTo>
                    <a:pt x="57085" y="1827"/>
                    <a:pt x="55258" y="0"/>
                    <a:pt x="530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46"/>
            <p:cNvSpPr/>
            <p:nvPr/>
          </p:nvSpPr>
          <p:spPr>
            <a:xfrm>
              <a:off x="2018350" y="3047475"/>
              <a:ext cx="223450" cy="203925"/>
            </a:xfrm>
            <a:custGeom>
              <a:rect b="b" l="l" r="r" t="t"/>
              <a:pathLst>
                <a:path extrusionOk="0" h="8157" w="8938">
                  <a:moveTo>
                    <a:pt x="4490" y="0"/>
                  </a:moveTo>
                  <a:cubicBezTo>
                    <a:pt x="2630" y="0"/>
                    <a:pt x="940" y="1279"/>
                    <a:pt x="489" y="3166"/>
                  </a:cubicBezTo>
                  <a:cubicBezTo>
                    <a:pt x="0" y="5384"/>
                    <a:pt x="1370" y="7569"/>
                    <a:pt x="3588" y="8059"/>
                  </a:cubicBezTo>
                  <a:cubicBezTo>
                    <a:pt x="3882" y="8124"/>
                    <a:pt x="4176" y="8156"/>
                    <a:pt x="4469" y="8156"/>
                  </a:cubicBezTo>
                  <a:cubicBezTo>
                    <a:pt x="6328" y="8156"/>
                    <a:pt x="8025" y="6884"/>
                    <a:pt x="8449" y="4992"/>
                  </a:cubicBezTo>
                  <a:cubicBezTo>
                    <a:pt x="8938" y="2807"/>
                    <a:pt x="7568" y="589"/>
                    <a:pt x="5382" y="99"/>
                  </a:cubicBezTo>
                  <a:cubicBezTo>
                    <a:pt x="5083" y="32"/>
                    <a:pt x="4784" y="0"/>
                    <a:pt x="449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46"/>
            <p:cNvSpPr/>
            <p:nvPr/>
          </p:nvSpPr>
          <p:spPr>
            <a:xfrm>
              <a:off x="4752700" y="2089150"/>
              <a:ext cx="230000" cy="204050"/>
            </a:xfrm>
            <a:custGeom>
              <a:rect b="b" l="l" r="r" t="t"/>
              <a:pathLst>
                <a:path extrusionOk="0" h="8162" w="9200">
                  <a:moveTo>
                    <a:pt x="4605" y="0"/>
                  </a:moveTo>
                  <a:cubicBezTo>
                    <a:pt x="3402" y="0"/>
                    <a:pt x="2209" y="528"/>
                    <a:pt x="1403" y="1539"/>
                  </a:cubicBezTo>
                  <a:cubicBezTo>
                    <a:pt x="1" y="3301"/>
                    <a:pt x="294" y="5878"/>
                    <a:pt x="2056" y="7280"/>
                  </a:cubicBezTo>
                  <a:cubicBezTo>
                    <a:pt x="2806" y="7867"/>
                    <a:pt x="3687" y="8161"/>
                    <a:pt x="4600" y="8161"/>
                  </a:cubicBezTo>
                  <a:cubicBezTo>
                    <a:pt x="5774" y="8161"/>
                    <a:pt x="6981" y="7639"/>
                    <a:pt x="7764" y="6628"/>
                  </a:cubicBezTo>
                  <a:cubicBezTo>
                    <a:pt x="9199" y="4866"/>
                    <a:pt x="8906" y="2289"/>
                    <a:pt x="7144" y="887"/>
                  </a:cubicBezTo>
                  <a:cubicBezTo>
                    <a:pt x="6395" y="290"/>
                    <a:pt x="5497" y="0"/>
                    <a:pt x="460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46"/>
            <p:cNvSpPr/>
            <p:nvPr/>
          </p:nvSpPr>
          <p:spPr>
            <a:xfrm>
              <a:off x="3697450" y="1716600"/>
              <a:ext cx="204725" cy="203900"/>
            </a:xfrm>
            <a:custGeom>
              <a:rect b="b" l="l" r="r" t="t"/>
              <a:pathLst>
                <a:path extrusionOk="0" h="8156" w="8189">
                  <a:moveTo>
                    <a:pt x="4078" y="1"/>
                  </a:moveTo>
                  <a:cubicBezTo>
                    <a:pt x="1827" y="1"/>
                    <a:pt x="0" y="1828"/>
                    <a:pt x="33" y="4078"/>
                  </a:cubicBezTo>
                  <a:cubicBezTo>
                    <a:pt x="33" y="6296"/>
                    <a:pt x="1860" y="8156"/>
                    <a:pt x="4111" y="8156"/>
                  </a:cubicBezTo>
                  <a:cubicBezTo>
                    <a:pt x="6361" y="8156"/>
                    <a:pt x="8188" y="6296"/>
                    <a:pt x="8155" y="4078"/>
                  </a:cubicBezTo>
                  <a:cubicBezTo>
                    <a:pt x="8155" y="1795"/>
                    <a:pt x="6361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46"/>
            <p:cNvSpPr/>
            <p:nvPr/>
          </p:nvSpPr>
          <p:spPr>
            <a:xfrm>
              <a:off x="4068500" y="1758700"/>
              <a:ext cx="224275" cy="204225"/>
            </a:xfrm>
            <a:custGeom>
              <a:rect b="b" l="l" r="r" t="t"/>
              <a:pathLst>
                <a:path extrusionOk="0" h="8169" w="8971">
                  <a:moveTo>
                    <a:pt x="4446" y="0"/>
                  </a:moveTo>
                  <a:cubicBezTo>
                    <a:pt x="2604" y="0"/>
                    <a:pt x="941" y="1278"/>
                    <a:pt x="522" y="3177"/>
                  </a:cubicBezTo>
                  <a:cubicBezTo>
                    <a:pt x="1" y="5363"/>
                    <a:pt x="1403" y="7548"/>
                    <a:pt x="3589" y="8070"/>
                  </a:cubicBezTo>
                  <a:cubicBezTo>
                    <a:pt x="3882" y="8103"/>
                    <a:pt x="4208" y="8168"/>
                    <a:pt x="4502" y="8168"/>
                  </a:cubicBezTo>
                  <a:cubicBezTo>
                    <a:pt x="6361" y="8168"/>
                    <a:pt x="8025" y="6863"/>
                    <a:pt x="8482" y="4971"/>
                  </a:cubicBezTo>
                  <a:cubicBezTo>
                    <a:pt x="8971" y="2786"/>
                    <a:pt x="7601" y="600"/>
                    <a:pt x="5383" y="111"/>
                  </a:cubicBezTo>
                  <a:cubicBezTo>
                    <a:pt x="5069" y="36"/>
                    <a:pt x="4755" y="0"/>
                    <a:pt x="444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46"/>
            <p:cNvSpPr/>
            <p:nvPr/>
          </p:nvSpPr>
          <p:spPr>
            <a:xfrm>
              <a:off x="4426500" y="1885025"/>
              <a:ext cx="232450" cy="204300"/>
            </a:xfrm>
            <a:custGeom>
              <a:rect b="b" l="l" r="r" t="t"/>
              <a:pathLst>
                <a:path extrusionOk="0" h="8172" w="9298">
                  <a:moveTo>
                    <a:pt x="4657" y="1"/>
                  </a:moveTo>
                  <a:cubicBezTo>
                    <a:pt x="3141" y="1"/>
                    <a:pt x="1682" y="848"/>
                    <a:pt x="979" y="2300"/>
                  </a:cubicBezTo>
                  <a:cubicBezTo>
                    <a:pt x="1" y="4355"/>
                    <a:pt x="849" y="6768"/>
                    <a:pt x="2871" y="7747"/>
                  </a:cubicBezTo>
                  <a:cubicBezTo>
                    <a:pt x="3458" y="8041"/>
                    <a:pt x="4045" y="8171"/>
                    <a:pt x="4633" y="8171"/>
                  </a:cubicBezTo>
                  <a:cubicBezTo>
                    <a:pt x="6166" y="8171"/>
                    <a:pt x="7634" y="7323"/>
                    <a:pt x="8319" y="5855"/>
                  </a:cubicBezTo>
                  <a:cubicBezTo>
                    <a:pt x="9297" y="3833"/>
                    <a:pt x="8449" y="1386"/>
                    <a:pt x="6427" y="408"/>
                  </a:cubicBezTo>
                  <a:cubicBezTo>
                    <a:pt x="5856" y="132"/>
                    <a:pt x="5252" y="1"/>
                    <a:pt x="465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46"/>
            <p:cNvSpPr/>
            <p:nvPr/>
          </p:nvSpPr>
          <p:spPr>
            <a:xfrm>
              <a:off x="5357800" y="3046400"/>
              <a:ext cx="224275" cy="204175"/>
            </a:xfrm>
            <a:custGeom>
              <a:rect b="b" l="l" r="r" t="t"/>
              <a:pathLst>
                <a:path extrusionOk="0" h="8167" w="8971">
                  <a:moveTo>
                    <a:pt x="4512" y="0"/>
                  </a:moveTo>
                  <a:cubicBezTo>
                    <a:pt x="4207" y="0"/>
                    <a:pt x="3898" y="36"/>
                    <a:pt x="3589" y="110"/>
                  </a:cubicBezTo>
                  <a:cubicBezTo>
                    <a:pt x="1371" y="599"/>
                    <a:pt x="1" y="2785"/>
                    <a:pt x="522" y="4970"/>
                  </a:cubicBezTo>
                  <a:cubicBezTo>
                    <a:pt x="946" y="6862"/>
                    <a:pt x="2610" y="8167"/>
                    <a:pt x="4469" y="8167"/>
                  </a:cubicBezTo>
                  <a:cubicBezTo>
                    <a:pt x="4796" y="8167"/>
                    <a:pt x="5089" y="8134"/>
                    <a:pt x="5383" y="8069"/>
                  </a:cubicBezTo>
                  <a:cubicBezTo>
                    <a:pt x="7568" y="7547"/>
                    <a:pt x="8971" y="5361"/>
                    <a:pt x="8449" y="3176"/>
                  </a:cubicBezTo>
                  <a:cubicBezTo>
                    <a:pt x="8029" y="1300"/>
                    <a:pt x="6359" y="0"/>
                    <a:pt x="451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46"/>
            <p:cNvSpPr/>
            <p:nvPr/>
          </p:nvSpPr>
          <p:spPr>
            <a:xfrm>
              <a:off x="5023450" y="2360375"/>
              <a:ext cx="230000" cy="203550"/>
            </a:xfrm>
            <a:custGeom>
              <a:rect b="b" l="l" r="r" t="t"/>
              <a:pathLst>
                <a:path extrusionOk="0" h="8142" w="9200">
                  <a:moveTo>
                    <a:pt x="4626" y="1"/>
                  </a:moveTo>
                  <a:cubicBezTo>
                    <a:pt x="3724" y="1"/>
                    <a:pt x="2814" y="296"/>
                    <a:pt x="2055" y="900"/>
                  </a:cubicBezTo>
                  <a:cubicBezTo>
                    <a:pt x="294" y="2303"/>
                    <a:pt x="0" y="4880"/>
                    <a:pt x="1436" y="6609"/>
                  </a:cubicBezTo>
                  <a:cubicBezTo>
                    <a:pt x="2219" y="7620"/>
                    <a:pt x="3425" y="8142"/>
                    <a:pt x="4600" y="8142"/>
                  </a:cubicBezTo>
                  <a:cubicBezTo>
                    <a:pt x="5513" y="8142"/>
                    <a:pt x="6394" y="7881"/>
                    <a:pt x="7144" y="7261"/>
                  </a:cubicBezTo>
                  <a:cubicBezTo>
                    <a:pt x="8906" y="5858"/>
                    <a:pt x="9199" y="3281"/>
                    <a:pt x="7797" y="1520"/>
                  </a:cubicBezTo>
                  <a:cubicBezTo>
                    <a:pt x="6998" y="517"/>
                    <a:pt x="5819" y="1"/>
                    <a:pt x="462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46"/>
            <p:cNvSpPr/>
            <p:nvPr/>
          </p:nvSpPr>
          <p:spPr>
            <a:xfrm>
              <a:off x="5226500" y="2684900"/>
              <a:ext cx="233250" cy="203600"/>
            </a:xfrm>
            <a:custGeom>
              <a:rect b="b" l="l" r="r" t="t"/>
              <a:pathLst>
                <a:path extrusionOk="0" h="8144" w="9330">
                  <a:moveTo>
                    <a:pt x="4688" y="0"/>
                  </a:moveTo>
                  <a:cubicBezTo>
                    <a:pt x="4090" y="0"/>
                    <a:pt x="3481" y="133"/>
                    <a:pt x="2904" y="413"/>
                  </a:cubicBezTo>
                  <a:cubicBezTo>
                    <a:pt x="849" y="1359"/>
                    <a:pt x="1" y="3805"/>
                    <a:pt x="979" y="5828"/>
                  </a:cubicBezTo>
                  <a:cubicBezTo>
                    <a:pt x="1697" y="7295"/>
                    <a:pt x="3165" y="8144"/>
                    <a:pt x="4665" y="8144"/>
                  </a:cubicBezTo>
                  <a:cubicBezTo>
                    <a:pt x="5253" y="8144"/>
                    <a:pt x="5872" y="8013"/>
                    <a:pt x="6427" y="7752"/>
                  </a:cubicBezTo>
                  <a:cubicBezTo>
                    <a:pt x="8449" y="6774"/>
                    <a:pt x="9330" y="4327"/>
                    <a:pt x="8319" y="2305"/>
                  </a:cubicBezTo>
                  <a:cubicBezTo>
                    <a:pt x="7619" y="836"/>
                    <a:pt x="6187" y="0"/>
                    <a:pt x="46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46"/>
            <p:cNvSpPr/>
            <p:nvPr/>
          </p:nvSpPr>
          <p:spPr>
            <a:xfrm>
              <a:off x="2140675" y="2685200"/>
              <a:ext cx="232425" cy="204125"/>
            </a:xfrm>
            <a:custGeom>
              <a:rect b="b" l="l" r="r" t="t"/>
              <a:pathLst>
                <a:path extrusionOk="0" h="8165" w="9297">
                  <a:moveTo>
                    <a:pt x="4681" y="0"/>
                  </a:moveTo>
                  <a:cubicBezTo>
                    <a:pt x="3157" y="0"/>
                    <a:pt x="1685" y="865"/>
                    <a:pt x="979" y="2325"/>
                  </a:cubicBezTo>
                  <a:cubicBezTo>
                    <a:pt x="0" y="4348"/>
                    <a:pt x="848" y="6794"/>
                    <a:pt x="2871" y="7773"/>
                  </a:cubicBezTo>
                  <a:cubicBezTo>
                    <a:pt x="3458" y="8034"/>
                    <a:pt x="4045" y="8164"/>
                    <a:pt x="4665" y="8164"/>
                  </a:cubicBezTo>
                  <a:cubicBezTo>
                    <a:pt x="6165" y="8164"/>
                    <a:pt x="7601" y="7316"/>
                    <a:pt x="8318" y="5881"/>
                  </a:cubicBezTo>
                  <a:cubicBezTo>
                    <a:pt x="9297" y="3826"/>
                    <a:pt x="8449" y="1412"/>
                    <a:pt x="6426" y="401"/>
                  </a:cubicBezTo>
                  <a:cubicBezTo>
                    <a:pt x="5864" y="129"/>
                    <a:pt x="5269" y="0"/>
                    <a:pt x="468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46"/>
            <p:cNvSpPr/>
            <p:nvPr/>
          </p:nvSpPr>
          <p:spPr>
            <a:xfrm>
              <a:off x="2346175" y="2360850"/>
              <a:ext cx="230000" cy="203900"/>
            </a:xfrm>
            <a:custGeom>
              <a:rect b="b" l="l" r="r" t="t"/>
              <a:pathLst>
                <a:path extrusionOk="0" h="8156" w="9200">
                  <a:moveTo>
                    <a:pt x="4584" y="1"/>
                  </a:moveTo>
                  <a:cubicBezTo>
                    <a:pt x="3388" y="1"/>
                    <a:pt x="2204" y="528"/>
                    <a:pt x="1403" y="1534"/>
                  </a:cubicBezTo>
                  <a:cubicBezTo>
                    <a:pt x="0" y="3295"/>
                    <a:pt x="294" y="5872"/>
                    <a:pt x="2055" y="7275"/>
                  </a:cubicBezTo>
                  <a:cubicBezTo>
                    <a:pt x="2806" y="7862"/>
                    <a:pt x="3719" y="8155"/>
                    <a:pt x="4600" y="8155"/>
                  </a:cubicBezTo>
                  <a:cubicBezTo>
                    <a:pt x="5807" y="8155"/>
                    <a:pt x="6981" y="7634"/>
                    <a:pt x="7796" y="6622"/>
                  </a:cubicBezTo>
                  <a:cubicBezTo>
                    <a:pt x="9199" y="4861"/>
                    <a:pt x="8906" y="2284"/>
                    <a:pt x="7144" y="914"/>
                  </a:cubicBezTo>
                  <a:cubicBezTo>
                    <a:pt x="6388" y="298"/>
                    <a:pt x="5483" y="1"/>
                    <a:pt x="458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46"/>
            <p:cNvSpPr/>
            <p:nvPr/>
          </p:nvSpPr>
          <p:spPr>
            <a:xfrm>
              <a:off x="3306825" y="1758975"/>
              <a:ext cx="223475" cy="203950"/>
            </a:xfrm>
            <a:custGeom>
              <a:rect b="b" l="l" r="r" t="t"/>
              <a:pathLst>
                <a:path extrusionOk="0" h="8158" w="8939">
                  <a:moveTo>
                    <a:pt x="4461" y="1"/>
                  </a:moveTo>
                  <a:cubicBezTo>
                    <a:pt x="4163" y="1"/>
                    <a:pt x="3860" y="33"/>
                    <a:pt x="3556" y="100"/>
                  </a:cubicBezTo>
                  <a:cubicBezTo>
                    <a:pt x="1371" y="589"/>
                    <a:pt x="1" y="2775"/>
                    <a:pt x="490" y="4960"/>
                  </a:cubicBezTo>
                  <a:cubicBezTo>
                    <a:pt x="914" y="6852"/>
                    <a:pt x="2610" y="8157"/>
                    <a:pt x="4469" y="8157"/>
                  </a:cubicBezTo>
                  <a:cubicBezTo>
                    <a:pt x="4763" y="8157"/>
                    <a:pt x="5089" y="8124"/>
                    <a:pt x="5383" y="8059"/>
                  </a:cubicBezTo>
                  <a:cubicBezTo>
                    <a:pt x="7568" y="7537"/>
                    <a:pt x="8938" y="5352"/>
                    <a:pt x="8449" y="3166"/>
                  </a:cubicBezTo>
                  <a:cubicBezTo>
                    <a:pt x="8027" y="1280"/>
                    <a:pt x="6341" y="1"/>
                    <a:pt x="446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46"/>
            <p:cNvSpPr/>
            <p:nvPr/>
          </p:nvSpPr>
          <p:spPr>
            <a:xfrm>
              <a:off x="2940675" y="1885850"/>
              <a:ext cx="232425" cy="203475"/>
            </a:xfrm>
            <a:custGeom>
              <a:rect b="b" l="l" r="r" t="t"/>
              <a:pathLst>
                <a:path extrusionOk="0" h="8139" w="9297">
                  <a:moveTo>
                    <a:pt x="4641" y="0"/>
                  </a:moveTo>
                  <a:cubicBezTo>
                    <a:pt x="4045" y="0"/>
                    <a:pt x="3441" y="131"/>
                    <a:pt x="2871" y="407"/>
                  </a:cubicBezTo>
                  <a:cubicBezTo>
                    <a:pt x="848" y="1386"/>
                    <a:pt x="0" y="3800"/>
                    <a:pt x="979" y="5855"/>
                  </a:cubicBezTo>
                  <a:cubicBezTo>
                    <a:pt x="1664" y="7290"/>
                    <a:pt x="3132" y="8138"/>
                    <a:pt x="4632" y="8138"/>
                  </a:cubicBezTo>
                  <a:cubicBezTo>
                    <a:pt x="5252" y="8138"/>
                    <a:pt x="5839" y="8008"/>
                    <a:pt x="6426" y="7747"/>
                  </a:cubicBezTo>
                  <a:cubicBezTo>
                    <a:pt x="8449" y="6768"/>
                    <a:pt x="9297" y="4322"/>
                    <a:pt x="8318" y="2299"/>
                  </a:cubicBezTo>
                  <a:cubicBezTo>
                    <a:pt x="7616" y="847"/>
                    <a:pt x="6157" y="0"/>
                    <a:pt x="464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46"/>
            <p:cNvSpPr/>
            <p:nvPr/>
          </p:nvSpPr>
          <p:spPr>
            <a:xfrm>
              <a:off x="2617725" y="2089950"/>
              <a:ext cx="229175" cy="204050"/>
            </a:xfrm>
            <a:custGeom>
              <a:rect b="b" l="l" r="r" t="t"/>
              <a:pathLst>
                <a:path extrusionOk="0" h="8162" w="9167">
                  <a:moveTo>
                    <a:pt x="4582" y="1"/>
                  </a:moveTo>
                  <a:cubicBezTo>
                    <a:pt x="3697" y="1"/>
                    <a:pt x="2806" y="290"/>
                    <a:pt x="2056" y="887"/>
                  </a:cubicBezTo>
                  <a:cubicBezTo>
                    <a:pt x="294" y="2290"/>
                    <a:pt x="1" y="4867"/>
                    <a:pt x="1403" y="6629"/>
                  </a:cubicBezTo>
                  <a:cubicBezTo>
                    <a:pt x="2186" y="7640"/>
                    <a:pt x="3393" y="8162"/>
                    <a:pt x="4600" y="8162"/>
                  </a:cubicBezTo>
                  <a:cubicBezTo>
                    <a:pt x="5481" y="8162"/>
                    <a:pt x="6394" y="7868"/>
                    <a:pt x="7145" y="7248"/>
                  </a:cubicBezTo>
                  <a:cubicBezTo>
                    <a:pt x="8906" y="5846"/>
                    <a:pt x="9167" y="3301"/>
                    <a:pt x="7764" y="1540"/>
                  </a:cubicBezTo>
                  <a:cubicBezTo>
                    <a:pt x="6959" y="528"/>
                    <a:pt x="5776" y="1"/>
                    <a:pt x="458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46"/>
            <p:cNvSpPr/>
            <p:nvPr/>
          </p:nvSpPr>
          <p:spPr>
            <a:xfrm>
              <a:off x="5410800" y="34340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" name="Google Shape;885;p46"/>
          <p:cNvGrpSpPr/>
          <p:nvPr/>
        </p:nvGrpSpPr>
        <p:grpSpPr>
          <a:xfrm>
            <a:off x="4305113" y="2815104"/>
            <a:ext cx="548476" cy="545404"/>
            <a:chOff x="1175925" y="238150"/>
            <a:chExt cx="5248575" cy="5219175"/>
          </a:xfrm>
        </p:grpSpPr>
        <p:sp>
          <p:nvSpPr>
            <p:cNvPr id="886" name="Google Shape;886;p46"/>
            <p:cNvSpPr/>
            <p:nvPr/>
          </p:nvSpPr>
          <p:spPr>
            <a:xfrm>
              <a:off x="1175925" y="238150"/>
              <a:ext cx="5248575" cy="5219175"/>
            </a:xfrm>
            <a:custGeom>
              <a:rect b="b" l="l" r="r" t="t"/>
              <a:pathLst>
                <a:path extrusionOk="0" h="208767" w="209943">
                  <a:moveTo>
                    <a:pt x="79593" y="9654"/>
                  </a:moveTo>
                  <a:lnTo>
                    <a:pt x="95349" y="18755"/>
                  </a:lnTo>
                  <a:lnTo>
                    <a:pt x="74342" y="18755"/>
                  </a:lnTo>
                  <a:lnTo>
                    <a:pt x="79593" y="9654"/>
                  </a:lnTo>
                  <a:close/>
                  <a:moveTo>
                    <a:pt x="182444" y="69023"/>
                  </a:moveTo>
                  <a:lnTo>
                    <a:pt x="199700" y="79004"/>
                  </a:lnTo>
                  <a:lnTo>
                    <a:pt x="182444" y="108917"/>
                  </a:lnTo>
                  <a:lnTo>
                    <a:pt x="182444" y="69023"/>
                  </a:lnTo>
                  <a:close/>
                  <a:moveTo>
                    <a:pt x="27499" y="99424"/>
                  </a:moveTo>
                  <a:lnTo>
                    <a:pt x="27499" y="139743"/>
                  </a:lnTo>
                  <a:lnTo>
                    <a:pt x="10243" y="129761"/>
                  </a:lnTo>
                  <a:lnTo>
                    <a:pt x="27434" y="100012"/>
                  </a:lnTo>
                  <a:cubicBezTo>
                    <a:pt x="27434" y="99816"/>
                    <a:pt x="27467" y="99620"/>
                    <a:pt x="27499" y="99424"/>
                  </a:cubicBezTo>
                  <a:close/>
                  <a:moveTo>
                    <a:pt x="174289" y="26910"/>
                  </a:moveTo>
                  <a:lnTo>
                    <a:pt x="174289" y="51375"/>
                  </a:lnTo>
                  <a:lnTo>
                    <a:pt x="153901" y="51375"/>
                  </a:lnTo>
                  <a:cubicBezTo>
                    <a:pt x="151651" y="51375"/>
                    <a:pt x="149824" y="53202"/>
                    <a:pt x="149824" y="55453"/>
                  </a:cubicBezTo>
                  <a:cubicBezTo>
                    <a:pt x="149824" y="57704"/>
                    <a:pt x="151651" y="59530"/>
                    <a:pt x="153901" y="59530"/>
                  </a:cubicBezTo>
                  <a:lnTo>
                    <a:pt x="174289" y="59530"/>
                  </a:lnTo>
                  <a:lnTo>
                    <a:pt x="174289" y="181855"/>
                  </a:lnTo>
                  <a:lnTo>
                    <a:pt x="35654" y="181855"/>
                  </a:lnTo>
                  <a:lnTo>
                    <a:pt x="35654" y="59530"/>
                  </a:lnTo>
                  <a:lnTo>
                    <a:pt x="60119" y="59530"/>
                  </a:lnTo>
                  <a:cubicBezTo>
                    <a:pt x="62370" y="59530"/>
                    <a:pt x="64197" y="57704"/>
                    <a:pt x="64197" y="55453"/>
                  </a:cubicBezTo>
                  <a:cubicBezTo>
                    <a:pt x="64197" y="53202"/>
                    <a:pt x="62370" y="51375"/>
                    <a:pt x="60119" y="51375"/>
                  </a:cubicBezTo>
                  <a:lnTo>
                    <a:pt x="35654" y="51375"/>
                  </a:lnTo>
                  <a:lnTo>
                    <a:pt x="35654" y="26910"/>
                  </a:lnTo>
                  <a:close/>
                  <a:moveTo>
                    <a:pt x="135602" y="190010"/>
                  </a:moveTo>
                  <a:lnTo>
                    <a:pt x="130350" y="199111"/>
                  </a:lnTo>
                  <a:lnTo>
                    <a:pt x="114594" y="190010"/>
                  </a:lnTo>
                  <a:close/>
                  <a:moveTo>
                    <a:pt x="78092" y="0"/>
                  </a:moveTo>
                  <a:cubicBezTo>
                    <a:pt x="77743" y="0"/>
                    <a:pt x="77392" y="44"/>
                    <a:pt x="77049" y="129"/>
                  </a:cubicBezTo>
                  <a:cubicBezTo>
                    <a:pt x="76005" y="423"/>
                    <a:pt x="75092" y="1108"/>
                    <a:pt x="74570" y="2021"/>
                  </a:cubicBezTo>
                  <a:lnTo>
                    <a:pt x="64914" y="18755"/>
                  </a:lnTo>
                  <a:lnTo>
                    <a:pt x="31577" y="18755"/>
                  </a:lnTo>
                  <a:cubicBezTo>
                    <a:pt x="29326" y="18755"/>
                    <a:pt x="27499" y="20582"/>
                    <a:pt x="27499" y="22833"/>
                  </a:cubicBezTo>
                  <a:lnTo>
                    <a:pt x="27499" y="83571"/>
                  </a:lnTo>
                  <a:lnTo>
                    <a:pt x="1143" y="129206"/>
                  </a:lnTo>
                  <a:cubicBezTo>
                    <a:pt x="1" y="131163"/>
                    <a:pt x="686" y="133675"/>
                    <a:pt x="2643" y="134784"/>
                  </a:cubicBezTo>
                  <a:lnTo>
                    <a:pt x="27499" y="149137"/>
                  </a:lnTo>
                  <a:lnTo>
                    <a:pt x="27499" y="185932"/>
                  </a:lnTo>
                  <a:cubicBezTo>
                    <a:pt x="27499" y="188183"/>
                    <a:pt x="29326" y="190010"/>
                    <a:pt x="31577" y="190010"/>
                  </a:cubicBezTo>
                  <a:lnTo>
                    <a:pt x="98284" y="190010"/>
                  </a:lnTo>
                  <a:lnTo>
                    <a:pt x="129795" y="208212"/>
                  </a:lnTo>
                  <a:cubicBezTo>
                    <a:pt x="130448" y="208570"/>
                    <a:pt x="131133" y="208766"/>
                    <a:pt x="131850" y="208766"/>
                  </a:cubicBezTo>
                  <a:cubicBezTo>
                    <a:pt x="132209" y="208766"/>
                    <a:pt x="132568" y="208734"/>
                    <a:pt x="132894" y="208636"/>
                  </a:cubicBezTo>
                  <a:cubicBezTo>
                    <a:pt x="133938" y="208342"/>
                    <a:pt x="134851" y="207657"/>
                    <a:pt x="135373" y="206744"/>
                  </a:cubicBezTo>
                  <a:lnTo>
                    <a:pt x="145029" y="190010"/>
                  </a:lnTo>
                  <a:lnTo>
                    <a:pt x="178366" y="190010"/>
                  </a:lnTo>
                  <a:cubicBezTo>
                    <a:pt x="180617" y="190010"/>
                    <a:pt x="182444" y="188183"/>
                    <a:pt x="182444" y="185932"/>
                  </a:cubicBezTo>
                  <a:lnTo>
                    <a:pt x="182444" y="125227"/>
                  </a:lnTo>
                  <a:lnTo>
                    <a:pt x="208801" y="79559"/>
                  </a:lnTo>
                  <a:cubicBezTo>
                    <a:pt x="209942" y="77602"/>
                    <a:pt x="209257" y="75090"/>
                    <a:pt x="207300" y="73981"/>
                  </a:cubicBezTo>
                  <a:lnTo>
                    <a:pt x="182444" y="59628"/>
                  </a:lnTo>
                  <a:lnTo>
                    <a:pt x="182444" y="22833"/>
                  </a:lnTo>
                  <a:cubicBezTo>
                    <a:pt x="182444" y="20582"/>
                    <a:pt x="180617" y="18755"/>
                    <a:pt x="178366" y="18755"/>
                  </a:cubicBezTo>
                  <a:lnTo>
                    <a:pt x="111659" y="18755"/>
                  </a:lnTo>
                  <a:lnTo>
                    <a:pt x="80148" y="554"/>
                  </a:lnTo>
                  <a:cubicBezTo>
                    <a:pt x="79513" y="181"/>
                    <a:pt x="78805" y="0"/>
                    <a:pt x="7809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46"/>
            <p:cNvSpPr/>
            <p:nvPr/>
          </p:nvSpPr>
          <p:spPr>
            <a:xfrm>
              <a:off x="2984700" y="15225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46"/>
            <p:cNvSpPr/>
            <p:nvPr/>
          </p:nvSpPr>
          <p:spPr>
            <a:xfrm>
              <a:off x="4513750" y="15225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329" y="8155"/>
                    <a:pt x="8156" y="6329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46"/>
            <p:cNvSpPr/>
            <p:nvPr/>
          </p:nvSpPr>
          <p:spPr>
            <a:xfrm>
              <a:off x="3392450" y="1522525"/>
              <a:ext cx="917450" cy="203900"/>
            </a:xfrm>
            <a:custGeom>
              <a:rect b="b" l="l" r="r" t="t"/>
              <a:pathLst>
                <a:path extrusionOk="0" h="8156" w="36698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32621" y="8155"/>
                  </a:lnTo>
                  <a:cubicBezTo>
                    <a:pt x="34871" y="8155"/>
                    <a:pt x="36698" y="6329"/>
                    <a:pt x="36698" y="4078"/>
                  </a:cubicBezTo>
                  <a:cubicBezTo>
                    <a:pt x="36698" y="1827"/>
                    <a:pt x="34871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46"/>
            <p:cNvSpPr/>
            <p:nvPr/>
          </p:nvSpPr>
          <p:spPr>
            <a:xfrm>
              <a:off x="3392450" y="21749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cubicBezTo>
                    <a:pt x="6329" y="8155"/>
                    <a:pt x="8156" y="6328"/>
                    <a:pt x="8156" y="4078"/>
                  </a:cubicBezTo>
                  <a:cubicBezTo>
                    <a:pt x="8156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46"/>
            <p:cNvSpPr/>
            <p:nvPr/>
          </p:nvSpPr>
          <p:spPr>
            <a:xfrm>
              <a:off x="2780825" y="2174925"/>
              <a:ext cx="407775" cy="203900"/>
            </a:xfrm>
            <a:custGeom>
              <a:rect b="b" l="l" r="r" t="t"/>
              <a:pathLst>
                <a:path extrusionOk="0" h="8156" w="16311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12233" y="8155"/>
                  </a:lnTo>
                  <a:cubicBezTo>
                    <a:pt x="14484" y="8155"/>
                    <a:pt x="16311" y="6328"/>
                    <a:pt x="16311" y="4078"/>
                  </a:cubicBezTo>
                  <a:cubicBezTo>
                    <a:pt x="16311" y="1827"/>
                    <a:pt x="14484" y="0"/>
                    <a:pt x="1223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46"/>
            <p:cNvSpPr/>
            <p:nvPr/>
          </p:nvSpPr>
          <p:spPr>
            <a:xfrm>
              <a:off x="3800200" y="2174925"/>
              <a:ext cx="1019400" cy="203900"/>
            </a:xfrm>
            <a:custGeom>
              <a:rect b="b" l="l" r="r" t="t"/>
              <a:pathLst>
                <a:path extrusionOk="0" h="8156" w="4077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36698" y="8155"/>
                  </a:lnTo>
                  <a:cubicBezTo>
                    <a:pt x="38949" y="8155"/>
                    <a:pt x="40775" y="6328"/>
                    <a:pt x="40775" y="4078"/>
                  </a:cubicBezTo>
                  <a:cubicBezTo>
                    <a:pt x="40775" y="1827"/>
                    <a:pt x="38949" y="0"/>
                    <a:pt x="3669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46"/>
            <p:cNvSpPr/>
            <p:nvPr/>
          </p:nvSpPr>
          <p:spPr>
            <a:xfrm>
              <a:off x="2576950" y="2582675"/>
              <a:ext cx="1121350" cy="203900"/>
            </a:xfrm>
            <a:custGeom>
              <a:rect b="b" l="l" r="r" t="t"/>
              <a:pathLst>
                <a:path extrusionOk="0" h="8156" w="44854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40776" y="8155"/>
                  </a:lnTo>
                  <a:cubicBezTo>
                    <a:pt x="43026" y="8155"/>
                    <a:pt x="44853" y="6328"/>
                    <a:pt x="44853" y="4078"/>
                  </a:cubicBezTo>
                  <a:cubicBezTo>
                    <a:pt x="44853" y="1827"/>
                    <a:pt x="43026" y="0"/>
                    <a:pt x="4077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46"/>
            <p:cNvSpPr/>
            <p:nvPr/>
          </p:nvSpPr>
          <p:spPr>
            <a:xfrm>
              <a:off x="4615700" y="2990425"/>
              <a:ext cx="203900" cy="203875"/>
            </a:xfrm>
            <a:custGeom>
              <a:rect b="b" l="l" r="r" t="t"/>
              <a:pathLst>
                <a:path extrusionOk="0" h="8155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8" y="8155"/>
                  </a:cubicBezTo>
                  <a:cubicBezTo>
                    <a:pt x="6329" y="8155"/>
                    <a:pt x="8155" y="6328"/>
                    <a:pt x="8155" y="4078"/>
                  </a:cubicBezTo>
                  <a:cubicBezTo>
                    <a:pt x="8155" y="1827"/>
                    <a:pt x="6329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46"/>
            <p:cNvSpPr/>
            <p:nvPr/>
          </p:nvSpPr>
          <p:spPr>
            <a:xfrm>
              <a:off x="2780825" y="2990425"/>
              <a:ext cx="1631025" cy="203875"/>
            </a:xfrm>
            <a:custGeom>
              <a:rect b="b" l="l" r="r" t="t"/>
              <a:pathLst>
                <a:path extrusionOk="0" h="8155" w="65241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8"/>
                    <a:pt x="1827" y="8155"/>
                    <a:pt x="4078" y="8155"/>
                  </a:cubicBezTo>
                  <a:lnTo>
                    <a:pt x="61163" y="8155"/>
                  </a:lnTo>
                  <a:cubicBezTo>
                    <a:pt x="63414" y="8155"/>
                    <a:pt x="65240" y="6328"/>
                    <a:pt x="65240" y="4078"/>
                  </a:cubicBezTo>
                  <a:cubicBezTo>
                    <a:pt x="65240" y="1827"/>
                    <a:pt x="63414" y="0"/>
                    <a:pt x="6116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46"/>
            <p:cNvSpPr/>
            <p:nvPr/>
          </p:nvSpPr>
          <p:spPr>
            <a:xfrm>
              <a:off x="2984700" y="3805900"/>
              <a:ext cx="2038775" cy="203900"/>
            </a:xfrm>
            <a:custGeom>
              <a:rect b="b" l="l" r="r" t="t"/>
              <a:pathLst>
                <a:path extrusionOk="0" h="8156" w="81551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77473" y="8156"/>
                  </a:lnTo>
                  <a:cubicBezTo>
                    <a:pt x="79724" y="8156"/>
                    <a:pt x="81550" y="6329"/>
                    <a:pt x="81550" y="4078"/>
                  </a:cubicBezTo>
                  <a:cubicBezTo>
                    <a:pt x="81550" y="1828"/>
                    <a:pt x="79724" y="1"/>
                    <a:pt x="77473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46"/>
            <p:cNvSpPr/>
            <p:nvPr/>
          </p:nvSpPr>
          <p:spPr>
            <a:xfrm>
              <a:off x="2576950" y="38059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cubicBezTo>
                    <a:pt x="6329" y="8156"/>
                    <a:pt x="8156" y="6329"/>
                    <a:pt x="8156" y="4078"/>
                  </a:cubicBezTo>
                  <a:cubicBezTo>
                    <a:pt x="8156" y="1828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46"/>
            <p:cNvSpPr/>
            <p:nvPr/>
          </p:nvSpPr>
          <p:spPr>
            <a:xfrm>
              <a:off x="2780825" y="4213650"/>
              <a:ext cx="917475" cy="203900"/>
            </a:xfrm>
            <a:custGeom>
              <a:rect b="b" l="l" r="r" t="t"/>
              <a:pathLst>
                <a:path extrusionOk="0" h="8156" w="36699">
                  <a:moveTo>
                    <a:pt x="4078" y="1"/>
                  </a:moveTo>
                  <a:cubicBezTo>
                    <a:pt x="1827" y="1"/>
                    <a:pt x="1" y="1828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32621" y="8156"/>
                  </a:lnTo>
                  <a:cubicBezTo>
                    <a:pt x="34871" y="8156"/>
                    <a:pt x="36698" y="6329"/>
                    <a:pt x="36698" y="4078"/>
                  </a:cubicBezTo>
                  <a:cubicBezTo>
                    <a:pt x="36698" y="1828"/>
                    <a:pt x="34871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46"/>
            <p:cNvSpPr/>
            <p:nvPr/>
          </p:nvSpPr>
          <p:spPr>
            <a:xfrm>
              <a:off x="3902150" y="2582675"/>
              <a:ext cx="1121325" cy="203900"/>
            </a:xfrm>
            <a:custGeom>
              <a:rect b="b" l="l" r="r" t="t"/>
              <a:pathLst>
                <a:path extrusionOk="0" h="8156" w="44853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8"/>
                    <a:pt x="1827" y="8155"/>
                    <a:pt x="4078" y="8155"/>
                  </a:cubicBezTo>
                  <a:lnTo>
                    <a:pt x="40775" y="8155"/>
                  </a:lnTo>
                  <a:cubicBezTo>
                    <a:pt x="43026" y="8155"/>
                    <a:pt x="44852" y="6328"/>
                    <a:pt x="44852" y="4078"/>
                  </a:cubicBezTo>
                  <a:cubicBezTo>
                    <a:pt x="44852" y="1827"/>
                    <a:pt x="43026" y="0"/>
                    <a:pt x="4077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46"/>
            <p:cNvSpPr/>
            <p:nvPr/>
          </p:nvSpPr>
          <p:spPr>
            <a:xfrm>
              <a:off x="3902150" y="4213650"/>
              <a:ext cx="917450" cy="203900"/>
            </a:xfrm>
            <a:custGeom>
              <a:rect b="b" l="l" r="r" t="t"/>
              <a:pathLst>
                <a:path extrusionOk="0" h="8156" w="36698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2620" y="8156"/>
                  </a:lnTo>
                  <a:cubicBezTo>
                    <a:pt x="34871" y="8156"/>
                    <a:pt x="36697" y="6329"/>
                    <a:pt x="36697" y="4078"/>
                  </a:cubicBezTo>
                  <a:cubicBezTo>
                    <a:pt x="36697" y="1828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1" name="Google Shape;901;p46"/>
          <p:cNvSpPr txBox="1"/>
          <p:nvPr/>
        </p:nvSpPr>
        <p:spPr>
          <a:xfrm>
            <a:off x="899250" y="1976077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 a gas giant, composed mostly of hydrogen and helium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2" name="Google Shape;902;p46"/>
          <p:cNvSpPr txBox="1"/>
          <p:nvPr/>
        </p:nvSpPr>
        <p:spPr>
          <a:xfrm>
            <a:off x="899250" y="2764415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3" name="Google Shape;903;p46"/>
          <p:cNvSpPr txBox="1"/>
          <p:nvPr/>
        </p:nvSpPr>
        <p:spPr>
          <a:xfrm>
            <a:off x="6698189" y="1184094"/>
            <a:ext cx="15465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04" name="Google Shape;904;p46"/>
          <p:cNvSpPr txBox="1"/>
          <p:nvPr/>
        </p:nvSpPr>
        <p:spPr>
          <a:xfrm>
            <a:off x="6698200" y="1976075"/>
            <a:ext cx="14841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s" sz="12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2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cxnSp>
        <p:nvCxnSpPr>
          <p:cNvPr id="905" name="Google Shape;905;p46"/>
          <p:cNvCxnSpPr/>
          <p:nvPr/>
        </p:nvCxnSpPr>
        <p:spPr>
          <a:xfrm rot="10800000">
            <a:off x="5274133" y="1507404"/>
            <a:ext cx="12495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06" name="Google Shape;906;p46"/>
          <p:cNvCxnSpPr/>
          <p:nvPr/>
        </p:nvCxnSpPr>
        <p:spPr>
          <a:xfrm rot="10800000">
            <a:off x="2628858" y="3087726"/>
            <a:ext cx="12495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907" name="Google Shape;907;p46"/>
          <p:cNvGrpSpPr/>
          <p:nvPr/>
        </p:nvGrpSpPr>
        <p:grpSpPr>
          <a:xfrm>
            <a:off x="3397295" y="2026775"/>
            <a:ext cx="468711" cy="545401"/>
            <a:chOff x="1557575" y="238125"/>
            <a:chExt cx="4485275" cy="5219150"/>
          </a:xfrm>
        </p:grpSpPr>
        <p:sp>
          <p:nvSpPr>
            <p:cNvPr id="908" name="Google Shape;908;p46"/>
            <p:cNvSpPr/>
            <p:nvPr/>
          </p:nvSpPr>
          <p:spPr>
            <a:xfrm>
              <a:off x="1557575" y="238125"/>
              <a:ext cx="4485275" cy="5219150"/>
            </a:xfrm>
            <a:custGeom>
              <a:rect b="b" l="l" r="r" t="t"/>
              <a:pathLst>
                <a:path extrusionOk="0" h="208766" w="179411">
                  <a:moveTo>
                    <a:pt x="171255" y="14288"/>
                  </a:moveTo>
                  <a:lnTo>
                    <a:pt x="171255" y="26520"/>
                  </a:lnTo>
                  <a:lnTo>
                    <a:pt x="163100" y="26520"/>
                  </a:lnTo>
                  <a:lnTo>
                    <a:pt x="163100" y="14288"/>
                  </a:lnTo>
                  <a:close/>
                  <a:moveTo>
                    <a:pt x="171255" y="50985"/>
                  </a:moveTo>
                  <a:lnTo>
                    <a:pt x="171255" y="63217"/>
                  </a:lnTo>
                  <a:lnTo>
                    <a:pt x="163100" y="63217"/>
                  </a:lnTo>
                  <a:lnTo>
                    <a:pt x="163100" y="50985"/>
                  </a:lnTo>
                  <a:close/>
                  <a:moveTo>
                    <a:pt x="171255" y="87682"/>
                  </a:moveTo>
                  <a:lnTo>
                    <a:pt x="171255" y="99915"/>
                  </a:lnTo>
                  <a:lnTo>
                    <a:pt x="163100" y="99915"/>
                  </a:lnTo>
                  <a:lnTo>
                    <a:pt x="163100" y="87682"/>
                  </a:lnTo>
                  <a:close/>
                  <a:moveTo>
                    <a:pt x="171255" y="124380"/>
                  </a:moveTo>
                  <a:lnTo>
                    <a:pt x="171255" y="136612"/>
                  </a:lnTo>
                  <a:lnTo>
                    <a:pt x="163100" y="136612"/>
                  </a:lnTo>
                  <a:lnTo>
                    <a:pt x="163100" y="124380"/>
                  </a:lnTo>
                  <a:close/>
                  <a:moveTo>
                    <a:pt x="171255" y="161077"/>
                  </a:moveTo>
                  <a:lnTo>
                    <a:pt x="171255" y="173309"/>
                  </a:lnTo>
                  <a:lnTo>
                    <a:pt x="163100" y="173309"/>
                  </a:lnTo>
                  <a:lnTo>
                    <a:pt x="163100" y="161077"/>
                  </a:lnTo>
                  <a:close/>
                  <a:moveTo>
                    <a:pt x="16311" y="8840"/>
                  </a:moveTo>
                  <a:lnTo>
                    <a:pt x="16311" y="178300"/>
                  </a:lnTo>
                  <a:cubicBezTo>
                    <a:pt x="11548" y="176604"/>
                    <a:pt x="8156" y="172070"/>
                    <a:pt x="8156" y="166785"/>
                  </a:cubicBezTo>
                  <a:lnTo>
                    <a:pt x="8156" y="20387"/>
                  </a:lnTo>
                  <a:cubicBezTo>
                    <a:pt x="8156" y="15070"/>
                    <a:pt x="11548" y="10536"/>
                    <a:pt x="16311" y="8840"/>
                  </a:cubicBezTo>
                  <a:close/>
                  <a:moveTo>
                    <a:pt x="24466" y="8155"/>
                  </a:moveTo>
                  <a:lnTo>
                    <a:pt x="154945" y="8351"/>
                  </a:lnTo>
                  <a:lnTo>
                    <a:pt x="154945" y="179214"/>
                  </a:lnTo>
                  <a:lnTo>
                    <a:pt x="24466" y="179018"/>
                  </a:lnTo>
                  <a:lnTo>
                    <a:pt x="24466" y="8155"/>
                  </a:lnTo>
                  <a:close/>
                  <a:moveTo>
                    <a:pt x="48539" y="187205"/>
                  </a:moveTo>
                  <a:lnTo>
                    <a:pt x="64849" y="187238"/>
                  </a:lnTo>
                  <a:lnTo>
                    <a:pt x="64849" y="198492"/>
                  </a:lnTo>
                  <a:cubicBezTo>
                    <a:pt x="64849" y="198492"/>
                    <a:pt x="58293" y="195687"/>
                    <a:pt x="58293" y="195687"/>
                  </a:cubicBezTo>
                  <a:cubicBezTo>
                    <a:pt x="57811" y="195471"/>
                    <a:pt x="57245" y="195356"/>
                    <a:pt x="56671" y="195356"/>
                  </a:cubicBezTo>
                  <a:cubicBezTo>
                    <a:pt x="56119" y="195356"/>
                    <a:pt x="55560" y="195462"/>
                    <a:pt x="55063" y="195687"/>
                  </a:cubicBezTo>
                  <a:lnTo>
                    <a:pt x="48539" y="198492"/>
                  </a:lnTo>
                  <a:lnTo>
                    <a:pt x="48539" y="187205"/>
                  </a:lnTo>
                  <a:close/>
                  <a:moveTo>
                    <a:pt x="20388" y="0"/>
                  </a:moveTo>
                  <a:cubicBezTo>
                    <a:pt x="9135" y="0"/>
                    <a:pt x="1" y="9134"/>
                    <a:pt x="1" y="20387"/>
                  </a:cubicBezTo>
                  <a:lnTo>
                    <a:pt x="1" y="166785"/>
                  </a:lnTo>
                  <a:cubicBezTo>
                    <a:pt x="1" y="178007"/>
                    <a:pt x="9135" y="187140"/>
                    <a:pt x="20388" y="187173"/>
                  </a:cubicBezTo>
                  <a:lnTo>
                    <a:pt x="40384" y="187173"/>
                  </a:lnTo>
                  <a:lnTo>
                    <a:pt x="40384" y="204690"/>
                  </a:lnTo>
                  <a:cubicBezTo>
                    <a:pt x="40384" y="206060"/>
                    <a:pt x="41069" y="207332"/>
                    <a:pt x="42211" y="208082"/>
                  </a:cubicBezTo>
                  <a:cubicBezTo>
                    <a:pt x="42882" y="208542"/>
                    <a:pt x="43655" y="208766"/>
                    <a:pt x="44436" y="208766"/>
                  </a:cubicBezTo>
                  <a:cubicBezTo>
                    <a:pt x="44984" y="208766"/>
                    <a:pt x="45536" y="208656"/>
                    <a:pt x="46060" y="208441"/>
                  </a:cubicBezTo>
                  <a:lnTo>
                    <a:pt x="56694" y="203874"/>
                  </a:lnTo>
                  <a:cubicBezTo>
                    <a:pt x="56694" y="203874"/>
                    <a:pt x="67230" y="208408"/>
                    <a:pt x="67296" y="208441"/>
                  </a:cubicBezTo>
                  <a:cubicBezTo>
                    <a:pt x="67748" y="208640"/>
                    <a:pt x="68286" y="208742"/>
                    <a:pt x="68841" y="208742"/>
                  </a:cubicBezTo>
                  <a:cubicBezTo>
                    <a:pt x="69647" y="208742"/>
                    <a:pt x="70488" y="208527"/>
                    <a:pt x="71145" y="208082"/>
                  </a:cubicBezTo>
                  <a:cubicBezTo>
                    <a:pt x="72287" y="207332"/>
                    <a:pt x="73004" y="206060"/>
                    <a:pt x="73004" y="204690"/>
                  </a:cubicBezTo>
                  <a:lnTo>
                    <a:pt x="73004" y="187238"/>
                  </a:lnTo>
                  <a:cubicBezTo>
                    <a:pt x="73004" y="187238"/>
                    <a:pt x="159023" y="187369"/>
                    <a:pt x="159023" y="187369"/>
                  </a:cubicBezTo>
                  <a:cubicBezTo>
                    <a:pt x="160099" y="187369"/>
                    <a:pt x="161143" y="186944"/>
                    <a:pt x="161893" y="186162"/>
                  </a:cubicBezTo>
                  <a:cubicBezTo>
                    <a:pt x="162676" y="185411"/>
                    <a:pt x="163100" y="184367"/>
                    <a:pt x="163100" y="183291"/>
                  </a:cubicBezTo>
                  <a:lnTo>
                    <a:pt x="163100" y="181464"/>
                  </a:lnTo>
                  <a:lnTo>
                    <a:pt x="175333" y="181464"/>
                  </a:lnTo>
                  <a:cubicBezTo>
                    <a:pt x="177583" y="181464"/>
                    <a:pt x="179410" y="179605"/>
                    <a:pt x="179410" y="177387"/>
                  </a:cubicBezTo>
                  <a:lnTo>
                    <a:pt x="179410" y="156999"/>
                  </a:lnTo>
                  <a:cubicBezTo>
                    <a:pt x="179410" y="154716"/>
                    <a:pt x="177583" y="152922"/>
                    <a:pt x="175333" y="152922"/>
                  </a:cubicBezTo>
                  <a:lnTo>
                    <a:pt x="163100" y="152922"/>
                  </a:lnTo>
                  <a:lnTo>
                    <a:pt x="163100" y="144767"/>
                  </a:lnTo>
                  <a:lnTo>
                    <a:pt x="175333" y="144767"/>
                  </a:lnTo>
                  <a:cubicBezTo>
                    <a:pt x="177583" y="144767"/>
                    <a:pt x="179410" y="142908"/>
                    <a:pt x="179410" y="140689"/>
                  </a:cubicBezTo>
                  <a:lnTo>
                    <a:pt x="179410" y="120302"/>
                  </a:lnTo>
                  <a:cubicBezTo>
                    <a:pt x="179410" y="118019"/>
                    <a:pt x="177583" y="116225"/>
                    <a:pt x="175333" y="116225"/>
                  </a:cubicBezTo>
                  <a:lnTo>
                    <a:pt x="163100" y="116225"/>
                  </a:lnTo>
                  <a:lnTo>
                    <a:pt x="163100" y="108070"/>
                  </a:lnTo>
                  <a:lnTo>
                    <a:pt x="175333" y="108070"/>
                  </a:lnTo>
                  <a:cubicBezTo>
                    <a:pt x="177583" y="108070"/>
                    <a:pt x="179410" y="106243"/>
                    <a:pt x="179410" y="103992"/>
                  </a:cubicBezTo>
                  <a:lnTo>
                    <a:pt x="179410" y="83605"/>
                  </a:lnTo>
                  <a:cubicBezTo>
                    <a:pt x="179410" y="81321"/>
                    <a:pt x="177583" y="79527"/>
                    <a:pt x="175333" y="79527"/>
                  </a:cubicBezTo>
                  <a:lnTo>
                    <a:pt x="163100" y="79527"/>
                  </a:lnTo>
                  <a:lnTo>
                    <a:pt x="163100" y="71372"/>
                  </a:lnTo>
                  <a:lnTo>
                    <a:pt x="175333" y="71372"/>
                  </a:lnTo>
                  <a:cubicBezTo>
                    <a:pt x="177583" y="71372"/>
                    <a:pt x="179410" y="69546"/>
                    <a:pt x="179410" y="67295"/>
                  </a:cubicBezTo>
                  <a:lnTo>
                    <a:pt x="179410" y="46907"/>
                  </a:lnTo>
                  <a:cubicBezTo>
                    <a:pt x="179410" y="44624"/>
                    <a:pt x="177583" y="42830"/>
                    <a:pt x="175333" y="42830"/>
                  </a:cubicBezTo>
                  <a:lnTo>
                    <a:pt x="163100" y="42830"/>
                  </a:lnTo>
                  <a:lnTo>
                    <a:pt x="163100" y="34675"/>
                  </a:lnTo>
                  <a:lnTo>
                    <a:pt x="175333" y="34675"/>
                  </a:lnTo>
                  <a:cubicBezTo>
                    <a:pt x="177583" y="34675"/>
                    <a:pt x="179410" y="32848"/>
                    <a:pt x="179410" y="30597"/>
                  </a:cubicBezTo>
                  <a:lnTo>
                    <a:pt x="179410" y="10210"/>
                  </a:lnTo>
                  <a:cubicBezTo>
                    <a:pt x="179410" y="7927"/>
                    <a:pt x="177583" y="6133"/>
                    <a:pt x="175333" y="6133"/>
                  </a:cubicBezTo>
                  <a:lnTo>
                    <a:pt x="163100" y="6133"/>
                  </a:lnTo>
                  <a:lnTo>
                    <a:pt x="163100" y="4273"/>
                  </a:lnTo>
                  <a:cubicBezTo>
                    <a:pt x="163100" y="2022"/>
                    <a:pt x="161274" y="196"/>
                    <a:pt x="159023" y="196"/>
                  </a:cubicBezTo>
                  <a:cubicBezTo>
                    <a:pt x="159023" y="196"/>
                    <a:pt x="20388" y="0"/>
                    <a:pt x="2038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46"/>
            <p:cNvSpPr/>
            <p:nvPr/>
          </p:nvSpPr>
          <p:spPr>
            <a:xfrm>
              <a:off x="2678900" y="1053600"/>
              <a:ext cx="2242625" cy="1427150"/>
            </a:xfrm>
            <a:custGeom>
              <a:rect b="b" l="l" r="r" t="t"/>
              <a:pathLst>
                <a:path extrusionOk="0" h="57086" w="89705">
                  <a:moveTo>
                    <a:pt x="4078" y="1"/>
                  </a:moveTo>
                  <a:cubicBezTo>
                    <a:pt x="1957" y="1"/>
                    <a:pt x="0" y="1828"/>
                    <a:pt x="0" y="4078"/>
                  </a:cubicBezTo>
                  <a:lnTo>
                    <a:pt x="0" y="53008"/>
                  </a:lnTo>
                  <a:cubicBezTo>
                    <a:pt x="0" y="55194"/>
                    <a:pt x="1892" y="57086"/>
                    <a:pt x="4078" y="57086"/>
                  </a:cubicBezTo>
                  <a:lnTo>
                    <a:pt x="28543" y="57086"/>
                  </a:lnTo>
                  <a:cubicBezTo>
                    <a:pt x="30793" y="57086"/>
                    <a:pt x="32620" y="55259"/>
                    <a:pt x="32620" y="53008"/>
                  </a:cubicBezTo>
                  <a:cubicBezTo>
                    <a:pt x="32620" y="50757"/>
                    <a:pt x="30793" y="48931"/>
                    <a:pt x="28543" y="48931"/>
                  </a:cubicBezTo>
                  <a:lnTo>
                    <a:pt x="8155" y="48931"/>
                  </a:lnTo>
                  <a:lnTo>
                    <a:pt x="8155" y="8156"/>
                  </a:lnTo>
                  <a:lnTo>
                    <a:pt x="81550" y="8156"/>
                  </a:lnTo>
                  <a:lnTo>
                    <a:pt x="81550" y="48931"/>
                  </a:lnTo>
                  <a:lnTo>
                    <a:pt x="61163" y="48931"/>
                  </a:lnTo>
                  <a:cubicBezTo>
                    <a:pt x="58912" y="48931"/>
                    <a:pt x="57085" y="50757"/>
                    <a:pt x="57085" y="53008"/>
                  </a:cubicBezTo>
                  <a:cubicBezTo>
                    <a:pt x="57085" y="55259"/>
                    <a:pt x="58912" y="57086"/>
                    <a:pt x="61163" y="57086"/>
                  </a:cubicBezTo>
                  <a:lnTo>
                    <a:pt x="85627" y="57086"/>
                  </a:lnTo>
                  <a:cubicBezTo>
                    <a:pt x="87715" y="57086"/>
                    <a:pt x="89705" y="55226"/>
                    <a:pt x="89705" y="53008"/>
                  </a:cubicBezTo>
                  <a:lnTo>
                    <a:pt x="89705" y="4078"/>
                  </a:lnTo>
                  <a:cubicBezTo>
                    <a:pt x="89705" y="1958"/>
                    <a:pt x="87846" y="1"/>
                    <a:pt x="8562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46"/>
            <p:cNvSpPr/>
            <p:nvPr/>
          </p:nvSpPr>
          <p:spPr>
            <a:xfrm>
              <a:off x="3698275" y="22768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46"/>
            <p:cNvSpPr/>
            <p:nvPr/>
          </p:nvSpPr>
          <p:spPr>
            <a:xfrm>
              <a:off x="3086650" y="1869100"/>
              <a:ext cx="611650" cy="203900"/>
            </a:xfrm>
            <a:custGeom>
              <a:rect b="b" l="l" r="r" t="t"/>
              <a:pathLst>
                <a:path extrusionOk="0" h="8156" w="2446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7"/>
                    <a:pt x="22638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46"/>
            <p:cNvSpPr/>
            <p:nvPr/>
          </p:nvSpPr>
          <p:spPr>
            <a:xfrm>
              <a:off x="3902150" y="1869100"/>
              <a:ext cx="611625" cy="203900"/>
            </a:xfrm>
            <a:custGeom>
              <a:rect b="b" l="l" r="r" t="t"/>
              <a:pathLst>
                <a:path extrusionOk="0" h="8156" w="24465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7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7"/>
                    <a:pt x="22638" y="1"/>
                    <a:pt x="2038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46"/>
            <p:cNvSpPr/>
            <p:nvPr/>
          </p:nvSpPr>
          <p:spPr>
            <a:xfrm>
              <a:off x="3290525" y="1461350"/>
              <a:ext cx="1019375" cy="203900"/>
            </a:xfrm>
            <a:custGeom>
              <a:rect b="b" l="l" r="r" t="t"/>
              <a:pathLst>
                <a:path extrusionOk="0" h="8156" w="40775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36698" y="8156"/>
                  </a:lnTo>
                  <a:cubicBezTo>
                    <a:pt x="38948" y="8156"/>
                    <a:pt x="40775" y="6329"/>
                    <a:pt x="40775" y="4078"/>
                  </a:cubicBezTo>
                  <a:cubicBezTo>
                    <a:pt x="40775" y="1828"/>
                    <a:pt x="38948" y="1"/>
                    <a:pt x="36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917" name="Shape 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" name="Google Shape;918;p47"/>
          <p:cNvGrpSpPr/>
          <p:nvPr/>
        </p:nvGrpSpPr>
        <p:grpSpPr>
          <a:xfrm>
            <a:off x="12122240" y="-2385279"/>
            <a:ext cx="331366" cy="330494"/>
            <a:chOff x="-4570325" y="2405775"/>
            <a:chExt cx="294600" cy="293825"/>
          </a:xfrm>
        </p:grpSpPr>
        <p:sp>
          <p:nvSpPr>
            <p:cNvPr id="919" name="Google Shape;919;p47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47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" name="Google Shape;921;p47"/>
          <p:cNvGrpSpPr/>
          <p:nvPr/>
        </p:nvGrpSpPr>
        <p:grpSpPr>
          <a:xfrm>
            <a:off x="9618906" y="-2383930"/>
            <a:ext cx="329595" cy="327823"/>
            <a:chOff x="-3854375" y="2046625"/>
            <a:chExt cx="293025" cy="291450"/>
          </a:xfrm>
        </p:grpSpPr>
        <p:sp>
          <p:nvSpPr>
            <p:cNvPr id="922" name="Google Shape;922;p47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4" name="Google Shape;924;p47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CONTENT ARE WE GOING TO CREATE?</a:t>
            </a:r>
            <a:endParaRPr/>
          </a:p>
        </p:txBody>
      </p:sp>
      <p:sp>
        <p:nvSpPr>
          <p:cNvPr id="925" name="Google Shape;925;p47"/>
          <p:cNvSpPr/>
          <p:nvPr/>
        </p:nvSpPr>
        <p:spPr>
          <a:xfrm>
            <a:off x="3266360" y="73355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6" name="Google Shape;926;p47"/>
          <p:cNvSpPr/>
          <p:nvPr/>
        </p:nvSpPr>
        <p:spPr>
          <a:xfrm>
            <a:off x="5094648" y="73355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" name="Google Shape;927;p47"/>
          <p:cNvSpPr/>
          <p:nvPr/>
        </p:nvSpPr>
        <p:spPr>
          <a:xfrm>
            <a:off x="3266360" y="186560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" name="Google Shape;928;p47"/>
          <p:cNvSpPr/>
          <p:nvPr/>
        </p:nvSpPr>
        <p:spPr>
          <a:xfrm>
            <a:off x="5094648" y="1865607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9" name="Google Shape;929;p47"/>
          <p:cNvSpPr/>
          <p:nvPr/>
        </p:nvSpPr>
        <p:spPr>
          <a:xfrm>
            <a:off x="3266360" y="2991503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0" name="Google Shape;930;p47"/>
          <p:cNvSpPr/>
          <p:nvPr/>
        </p:nvSpPr>
        <p:spPr>
          <a:xfrm>
            <a:off x="5094648" y="2991503"/>
            <a:ext cx="783000" cy="7830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" name="Google Shape;931;p47"/>
          <p:cNvSpPr txBox="1"/>
          <p:nvPr/>
        </p:nvSpPr>
        <p:spPr>
          <a:xfrm flipH="1">
            <a:off x="1791001" y="208362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Mercury is the smallest planet in our Solar System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2" name="Google Shape;932;p47"/>
          <p:cNvSpPr txBox="1"/>
          <p:nvPr/>
        </p:nvSpPr>
        <p:spPr>
          <a:xfrm flipH="1">
            <a:off x="6009549" y="208362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3" name="Google Shape;933;p47"/>
          <p:cNvSpPr txBox="1"/>
          <p:nvPr/>
        </p:nvSpPr>
        <p:spPr>
          <a:xfrm flipH="1">
            <a:off x="1791001" y="94457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4" name="Google Shape;934;p47"/>
          <p:cNvSpPr txBox="1"/>
          <p:nvPr/>
        </p:nvSpPr>
        <p:spPr>
          <a:xfrm flipH="1">
            <a:off x="6009300" y="944575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5" name="Google Shape;935;p47"/>
          <p:cNvSpPr txBox="1"/>
          <p:nvPr/>
        </p:nvSpPr>
        <p:spPr>
          <a:xfrm flipH="1">
            <a:off x="1790975" y="3214400"/>
            <a:ext cx="13203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Despite being red, Mars is a cold place, not hot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936" name="Google Shape;936;p47"/>
          <p:cNvSpPr txBox="1"/>
          <p:nvPr/>
        </p:nvSpPr>
        <p:spPr>
          <a:xfrm flipH="1">
            <a:off x="6009287" y="3214390"/>
            <a:ext cx="11202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The Earth is the third planet from the Sun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cxnSp>
        <p:nvCxnSpPr>
          <p:cNvPr id="937" name="Google Shape;937;p47"/>
          <p:cNvCxnSpPr>
            <a:stCxn id="925" idx="6"/>
            <a:endCxn id="926" idx="2"/>
          </p:cNvCxnSpPr>
          <p:nvPr/>
        </p:nvCxnSpPr>
        <p:spPr>
          <a:xfrm>
            <a:off x="4049360" y="1125057"/>
            <a:ext cx="1045200" cy="600"/>
          </a:xfrm>
          <a:prstGeom prst="bentConnector3">
            <a:avLst>
              <a:gd fmla="val 50005" name="adj1"/>
            </a:avLst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38" name="Google Shape;938;p47"/>
          <p:cNvCxnSpPr>
            <a:stCxn id="926" idx="4"/>
            <a:endCxn id="927" idx="0"/>
          </p:cNvCxnSpPr>
          <p:nvPr/>
        </p:nvCxnSpPr>
        <p:spPr>
          <a:xfrm rot="5400000">
            <a:off x="4397448" y="777057"/>
            <a:ext cx="349200" cy="1828200"/>
          </a:xfrm>
          <a:prstGeom prst="bentConnector3">
            <a:avLst>
              <a:gd fmla="val 50013" name="adj1"/>
            </a:avLst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39" name="Google Shape;939;p47"/>
          <p:cNvCxnSpPr>
            <a:stCxn id="927" idx="6"/>
            <a:endCxn id="928" idx="2"/>
          </p:cNvCxnSpPr>
          <p:nvPr/>
        </p:nvCxnSpPr>
        <p:spPr>
          <a:xfrm>
            <a:off x="4049360" y="2257107"/>
            <a:ext cx="1045200" cy="600"/>
          </a:xfrm>
          <a:prstGeom prst="bentConnector3">
            <a:avLst>
              <a:gd fmla="val 50005" name="adj1"/>
            </a:avLst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40" name="Google Shape;940;p47"/>
          <p:cNvCxnSpPr>
            <a:stCxn id="928" idx="4"/>
            <a:endCxn id="929" idx="0"/>
          </p:cNvCxnSpPr>
          <p:nvPr/>
        </p:nvCxnSpPr>
        <p:spPr>
          <a:xfrm rot="5400000">
            <a:off x="4400598" y="1905957"/>
            <a:ext cx="342900" cy="1828200"/>
          </a:xfrm>
          <a:prstGeom prst="bentConnector3">
            <a:avLst>
              <a:gd fmla="val 49984" name="adj1"/>
            </a:avLst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41" name="Google Shape;941;p47"/>
          <p:cNvCxnSpPr>
            <a:stCxn id="942" idx="1"/>
            <a:endCxn id="930" idx="2"/>
          </p:cNvCxnSpPr>
          <p:nvPr/>
        </p:nvCxnSpPr>
        <p:spPr>
          <a:xfrm>
            <a:off x="4049448" y="3382403"/>
            <a:ext cx="1045200" cy="6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943" name="Google Shape;943;p47"/>
          <p:cNvGrpSpPr/>
          <p:nvPr/>
        </p:nvGrpSpPr>
        <p:grpSpPr>
          <a:xfrm>
            <a:off x="5319714" y="959499"/>
            <a:ext cx="331941" cy="331941"/>
            <a:chOff x="1190625" y="238125"/>
            <a:chExt cx="5219200" cy="5219200"/>
          </a:xfrm>
        </p:grpSpPr>
        <p:sp>
          <p:nvSpPr>
            <p:cNvPr id="944" name="Google Shape;944;p47"/>
            <p:cNvSpPr/>
            <p:nvPr/>
          </p:nvSpPr>
          <p:spPr>
            <a:xfrm>
              <a:off x="1190625" y="238125"/>
              <a:ext cx="5219200" cy="5219200"/>
            </a:xfrm>
            <a:custGeom>
              <a:rect b="b" l="l" r="r" t="t"/>
              <a:pathLst>
                <a:path extrusionOk="0" h="208768" w="208768">
                  <a:moveTo>
                    <a:pt x="46907" y="8155"/>
                  </a:moveTo>
                  <a:lnTo>
                    <a:pt x="46907" y="20387"/>
                  </a:lnTo>
                  <a:lnTo>
                    <a:pt x="34675" y="20387"/>
                  </a:lnTo>
                  <a:lnTo>
                    <a:pt x="34675" y="8155"/>
                  </a:lnTo>
                  <a:close/>
                  <a:moveTo>
                    <a:pt x="110516" y="8155"/>
                  </a:moveTo>
                  <a:lnTo>
                    <a:pt x="110516" y="20387"/>
                  </a:lnTo>
                  <a:lnTo>
                    <a:pt x="98284" y="20387"/>
                  </a:lnTo>
                  <a:lnTo>
                    <a:pt x="98284" y="8155"/>
                  </a:lnTo>
                  <a:close/>
                  <a:moveTo>
                    <a:pt x="174125" y="8155"/>
                  </a:moveTo>
                  <a:lnTo>
                    <a:pt x="174125" y="20387"/>
                  </a:lnTo>
                  <a:lnTo>
                    <a:pt x="161892" y="20387"/>
                  </a:lnTo>
                  <a:lnTo>
                    <a:pt x="161892" y="8155"/>
                  </a:lnTo>
                  <a:close/>
                  <a:moveTo>
                    <a:pt x="54638" y="28542"/>
                  </a:moveTo>
                  <a:cubicBezTo>
                    <a:pt x="59955" y="28542"/>
                    <a:pt x="64489" y="31935"/>
                    <a:pt x="66186" y="36697"/>
                  </a:cubicBezTo>
                  <a:lnTo>
                    <a:pt x="15364" y="36697"/>
                  </a:lnTo>
                  <a:cubicBezTo>
                    <a:pt x="17060" y="31935"/>
                    <a:pt x="21594" y="28542"/>
                    <a:pt x="26911" y="28542"/>
                  </a:cubicBezTo>
                  <a:close/>
                  <a:moveTo>
                    <a:pt x="121509" y="28542"/>
                  </a:moveTo>
                  <a:cubicBezTo>
                    <a:pt x="126826" y="28542"/>
                    <a:pt x="131360" y="31935"/>
                    <a:pt x="133056" y="36697"/>
                  </a:cubicBezTo>
                  <a:lnTo>
                    <a:pt x="75711" y="36697"/>
                  </a:lnTo>
                  <a:cubicBezTo>
                    <a:pt x="77407" y="31935"/>
                    <a:pt x="81941" y="28542"/>
                    <a:pt x="87258" y="28542"/>
                  </a:cubicBezTo>
                  <a:close/>
                  <a:moveTo>
                    <a:pt x="181856" y="28542"/>
                  </a:moveTo>
                  <a:cubicBezTo>
                    <a:pt x="187173" y="28542"/>
                    <a:pt x="191707" y="31935"/>
                    <a:pt x="193403" y="36697"/>
                  </a:cubicBezTo>
                  <a:lnTo>
                    <a:pt x="142581" y="36697"/>
                  </a:lnTo>
                  <a:cubicBezTo>
                    <a:pt x="144278" y="31935"/>
                    <a:pt x="148812" y="28542"/>
                    <a:pt x="154129" y="28542"/>
                  </a:cubicBezTo>
                  <a:close/>
                  <a:moveTo>
                    <a:pt x="66871" y="44852"/>
                  </a:moveTo>
                  <a:lnTo>
                    <a:pt x="66871" y="184302"/>
                  </a:lnTo>
                  <a:lnTo>
                    <a:pt x="8351" y="184302"/>
                  </a:lnTo>
                  <a:lnTo>
                    <a:pt x="14516" y="44852"/>
                  </a:lnTo>
                  <a:close/>
                  <a:moveTo>
                    <a:pt x="133741" y="44852"/>
                  </a:moveTo>
                  <a:lnTo>
                    <a:pt x="133741" y="184302"/>
                  </a:lnTo>
                  <a:lnTo>
                    <a:pt x="75026" y="184302"/>
                  </a:lnTo>
                  <a:lnTo>
                    <a:pt x="75026" y="44852"/>
                  </a:lnTo>
                  <a:close/>
                  <a:moveTo>
                    <a:pt x="194251" y="44852"/>
                  </a:moveTo>
                  <a:lnTo>
                    <a:pt x="200416" y="184302"/>
                  </a:lnTo>
                  <a:lnTo>
                    <a:pt x="141896" y="184302"/>
                  </a:lnTo>
                  <a:lnTo>
                    <a:pt x="141896" y="44852"/>
                  </a:lnTo>
                  <a:close/>
                  <a:moveTo>
                    <a:pt x="66871" y="192457"/>
                  </a:moveTo>
                  <a:lnTo>
                    <a:pt x="66871" y="200612"/>
                  </a:lnTo>
                  <a:lnTo>
                    <a:pt x="8155" y="200612"/>
                  </a:lnTo>
                  <a:lnTo>
                    <a:pt x="8155" y="192457"/>
                  </a:lnTo>
                  <a:close/>
                  <a:moveTo>
                    <a:pt x="133741" y="192457"/>
                  </a:moveTo>
                  <a:lnTo>
                    <a:pt x="133741" y="200612"/>
                  </a:lnTo>
                  <a:lnTo>
                    <a:pt x="75026" y="200612"/>
                  </a:lnTo>
                  <a:lnTo>
                    <a:pt x="75026" y="192457"/>
                  </a:lnTo>
                  <a:close/>
                  <a:moveTo>
                    <a:pt x="200612" y="192457"/>
                  </a:moveTo>
                  <a:lnTo>
                    <a:pt x="200612" y="200612"/>
                  </a:lnTo>
                  <a:lnTo>
                    <a:pt x="141896" y="200612"/>
                  </a:lnTo>
                  <a:lnTo>
                    <a:pt x="141896" y="192457"/>
                  </a:lnTo>
                  <a:close/>
                  <a:moveTo>
                    <a:pt x="30597" y="0"/>
                  </a:moveTo>
                  <a:cubicBezTo>
                    <a:pt x="28314" y="0"/>
                    <a:pt x="26520" y="1827"/>
                    <a:pt x="26520" y="4077"/>
                  </a:cubicBezTo>
                  <a:lnTo>
                    <a:pt x="26520" y="20387"/>
                  </a:lnTo>
                  <a:cubicBezTo>
                    <a:pt x="15527" y="20616"/>
                    <a:pt x="6622" y="29554"/>
                    <a:pt x="6524" y="40579"/>
                  </a:cubicBezTo>
                  <a:lnTo>
                    <a:pt x="0" y="188184"/>
                  </a:lnTo>
                  <a:cubicBezTo>
                    <a:pt x="0" y="188217"/>
                    <a:pt x="0" y="188249"/>
                    <a:pt x="0" y="188282"/>
                  </a:cubicBezTo>
                  <a:cubicBezTo>
                    <a:pt x="0" y="188314"/>
                    <a:pt x="0" y="188347"/>
                    <a:pt x="0" y="188380"/>
                  </a:cubicBezTo>
                  <a:lnTo>
                    <a:pt x="0" y="204690"/>
                  </a:lnTo>
                  <a:cubicBezTo>
                    <a:pt x="0" y="206940"/>
                    <a:pt x="1827" y="208767"/>
                    <a:pt x="4077" y="208767"/>
                  </a:cubicBezTo>
                  <a:lnTo>
                    <a:pt x="204690" y="208767"/>
                  </a:lnTo>
                  <a:cubicBezTo>
                    <a:pt x="206940" y="208767"/>
                    <a:pt x="208767" y="206940"/>
                    <a:pt x="208767" y="204690"/>
                  </a:cubicBezTo>
                  <a:lnTo>
                    <a:pt x="208767" y="188380"/>
                  </a:lnTo>
                  <a:cubicBezTo>
                    <a:pt x="208767" y="188347"/>
                    <a:pt x="208767" y="188314"/>
                    <a:pt x="208767" y="188282"/>
                  </a:cubicBezTo>
                  <a:cubicBezTo>
                    <a:pt x="208767" y="188249"/>
                    <a:pt x="208767" y="188217"/>
                    <a:pt x="208767" y="188184"/>
                  </a:cubicBezTo>
                  <a:lnTo>
                    <a:pt x="202243" y="40579"/>
                  </a:lnTo>
                  <a:cubicBezTo>
                    <a:pt x="202145" y="29554"/>
                    <a:pt x="193240" y="20616"/>
                    <a:pt x="182280" y="20387"/>
                  </a:cubicBezTo>
                  <a:lnTo>
                    <a:pt x="182280" y="4077"/>
                  </a:lnTo>
                  <a:cubicBezTo>
                    <a:pt x="182280" y="1827"/>
                    <a:pt x="180420" y="0"/>
                    <a:pt x="178202" y="0"/>
                  </a:cubicBezTo>
                  <a:lnTo>
                    <a:pt x="157815" y="0"/>
                  </a:lnTo>
                  <a:cubicBezTo>
                    <a:pt x="155532" y="0"/>
                    <a:pt x="153737" y="1827"/>
                    <a:pt x="153737" y="4077"/>
                  </a:cubicBezTo>
                  <a:lnTo>
                    <a:pt x="153737" y="20387"/>
                  </a:lnTo>
                  <a:cubicBezTo>
                    <a:pt x="147213" y="20518"/>
                    <a:pt x="141472" y="23715"/>
                    <a:pt x="137819" y="28542"/>
                  </a:cubicBezTo>
                  <a:cubicBezTo>
                    <a:pt x="134100" y="23584"/>
                    <a:pt x="128163" y="20387"/>
                    <a:pt x="121509" y="20387"/>
                  </a:cubicBezTo>
                  <a:lnTo>
                    <a:pt x="118671" y="20387"/>
                  </a:lnTo>
                  <a:lnTo>
                    <a:pt x="118671" y="4077"/>
                  </a:lnTo>
                  <a:cubicBezTo>
                    <a:pt x="118671" y="1827"/>
                    <a:pt x="116844" y="0"/>
                    <a:pt x="114594" y="0"/>
                  </a:cubicBezTo>
                  <a:lnTo>
                    <a:pt x="94206" y="0"/>
                  </a:lnTo>
                  <a:cubicBezTo>
                    <a:pt x="91923" y="0"/>
                    <a:pt x="90129" y="1827"/>
                    <a:pt x="90129" y="4077"/>
                  </a:cubicBezTo>
                  <a:lnTo>
                    <a:pt x="90129" y="20387"/>
                  </a:lnTo>
                  <a:lnTo>
                    <a:pt x="87258" y="20387"/>
                  </a:lnTo>
                  <a:cubicBezTo>
                    <a:pt x="80604" y="20387"/>
                    <a:pt x="74667" y="23584"/>
                    <a:pt x="70948" y="28542"/>
                  </a:cubicBezTo>
                  <a:cubicBezTo>
                    <a:pt x="67295" y="23715"/>
                    <a:pt x="61554" y="20518"/>
                    <a:pt x="55062" y="20387"/>
                  </a:cubicBezTo>
                  <a:lnTo>
                    <a:pt x="55062" y="4077"/>
                  </a:lnTo>
                  <a:cubicBezTo>
                    <a:pt x="55062" y="1827"/>
                    <a:pt x="53236" y="0"/>
                    <a:pt x="5098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1761450" y="2195300"/>
              <a:ext cx="815525" cy="815525"/>
            </a:xfrm>
            <a:custGeom>
              <a:rect b="b" l="l" r="r" t="t"/>
              <a:pathLst>
                <a:path extrusionOk="0" h="32621" w="32621">
                  <a:moveTo>
                    <a:pt x="16311" y="8156"/>
                  </a:moveTo>
                  <a:cubicBezTo>
                    <a:pt x="20812" y="8156"/>
                    <a:pt x="24466" y="11809"/>
                    <a:pt x="24466" y="16311"/>
                  </a:cubicBezTo>
                  <a:cubicBezTo>
                    <a:pt x="24466" y="20812"/>
                    <a:pt x="20812" y="24466"/>
                    <a:pt x="16311" y="24466"/>
                  </a:cubicBezTo>
                  <a:cubicBezTo>
                    <a:pt x="11809" y="24466"/>
                    <a:pt x="8156" y="20812"/>
                    <a:pt x="8156" y="16311"/>
                  </a:cubicBezTo>
                  <a:cubicBezTo>
                    <a:pt x="8156" y="11809"/>
                    <a:pt x="11809" y="8156"/>
                    <a:pt x="16311" y="8156"/>
                  </a:cubicBezTo>
                  <a:close/>
                  <a:moveTo>
                    <a:pt x="16311" y="1"/>
                  </a:moveTo>
                  <a:cubicBezTo>
                    <a:pt x="7308" y="1"/>
                    <a:pt x="1" y="7308"/>
                    <a:pt x="1" y="16311"/>
                  </a:cubicBezTo>
                  <a:cubicBezTo>
                    <a:pt x="1" y="25314"/>
                    <a:pt x="7308" y="32621"/>
                    <a:pt x="16311" y="32621"/>
                  </a:cubicBezTo>
                  <a:cubicBezTo>
                    <a:pt x="25314" y="32621"/>
                    <a:pt x="32621" y="25314"/>
                    <a:pt x="32621" y="16311"/>
                  </a:cubicBezTo>
                  <a:cubicBezTo>
                    <a:pt x="32621" y="7308"/>
                    <a:pt x="25314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47"/>
            <p:cNvSpPr/>
            <p:nvPr/>
          </p:nvSpPr>
          <p:spPr>
            <a:xfrm>
              <a:off x="5023450" y="2195300"/>
              <a:ext cx="815525" cy="815525"/>
            </a:xfrm>
            <a:custGeom>
              <a:rect b="b" l="l" r="r" t="t"/>
              <a:pathLst>
                <a:path extrusionOk="0" h="32621" w="32621">
                  <a:moveTo>
                    <a:pt x="16310" y="8156"/>
                  </a:moveTo>
                  <a:cubicBezTo>
                    <a:pt x="20812" y="8156"/>
                    <a:pt x="24465" y="11809"/>
                    <a:pt x="24465" y="16311"/>
                  </a:cubicBezTo>
                  <a:cubicBezTo>
                    <a:pt x="24465" y="20812"/>
                    <a:pt x="20812" y="24466"/>
                    <a:pt x="16310" y="24466"/>
                  </a:cubicBezTo>
                  <a:cubicBezTo>
                    <a:pt x="11809" y="24466"/>
                    <a:pt x="8155" y="20812"/>
                    <a:pt x="8155" y="16311"/>
                  </a:cubicBezTo>
                  <a:cubicBezTo>
                    <a:pt x="8155" y="11809"/>
                    <a:pt x="11809" y="8156"/>
                    <a:pt x="16310" y="8156"/>
                  </a:cubicBezTo>
                  <a:close/>
                  <a:moveTo>
                    <a:pt x="16310" y="1"/>
                  </a:moveTo>
                  <a:cubicBezTo>
                    <a:pt x="7307" y="1"/>
                    <a:pt x="0" y="7308"/>
                    <a:pt x="0" y="16311"/>
                  </a:cubicBezTo>
                  <a:cubicBezTo>
                    <a:pt x="0" y="25314"/>
                    <a:pt x="7307" y="32621"/>
                    <a:pt x="16310" y="32621"/>
                  </a:cubicBezTo>
                  <a:cubicBezTo>
                    <a:pt x="25313" y="32621"/>
                    <a:pt x="32620" y="25314"/>
                    <a:pt x="32620" y="16311"/>
                  </a:cubicBezTo>
                  <a:cubicBezTo>
                    <a:pt x="32620" y="7308"/>
                    <a:pt x="25313" y="1"/>
                    <a:pt x="1631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47"/>
            <p:cNvSpPr/>
            <p:nvPr/>
          </p:nvSpPr>
          <p:spPr>
            <a:xfrm>
              <a:off x="3392450" y="2195300"/>
              <a:ext cx="815525" cy="815525"/>
            </a:xfrm>
            <a:custGeom>
              <a:rect b="b" l="l" r="r" t="t"/>
              <a:pathLst>
                <a:path extrusionOk="0" h="32621" w="32621">
                  <a:moveTo>
                    <a:pt x="16311" y="8156"/>
                  </a:moveTo>
                  <a:cubicBezTo>
                    <a:pt x="20812" y="8156"/>
                    <a:pt x="24466" y="11809"/>
                    <a:pt x="24466" y="16311"/>
                  </a:cubicBezTo>
                  <a:cubicBezTo>
                    <a:pt x="24466" y="20812"/>
                    <a:pt x="20812" y="24466"/>
                    <a:pt x="16311" y="24466"/>
                  </a:cubicBezTo>
                  <a:cubicBezTo>
                    <a:pt x="11809" y="24466"/>
                    <a:pt x="8156" y="20812"/>
                    <a:pt x="8156" y="16311"/>
                  </a:cubicBezTo>
                  <a:cubicBezTo>
                    <a:pt x="8156" y="11809"/>
                    <a:pt x="11809" y="8156"/>
                    <a:pt x="16311" y="8156"/>
                  </a:cubicBezTo>
                  <a:close/>
                  <a:moveTo>
                    <a:pt x="16311" y="1"/>
                  </a:moveTo>
                  <a:cubicBezTo>
                    <a:pt x="7307" y="1"/>
                    <a:pt x="1" y="7308"/>
                    <a:pt x="1" y="16311"/>
                  </a:cubicBezTo>
                  <a:cubicBezTo>
                    <a:pt x="1" y="25314"/>
                    <a:pt x="7307" y="32621"/>
                    <a:pt x="16311" y="32621"/>
                  </a:cubicBezTo>
                  <a:cubicBezTo>
                    <a:pt x="25314" y="32621"/>
                    <a:pt x="32621" y="25314"/>
                    <a:pt x="32621" y="16311"/>
                  </a:cubicBezTo>
                  <a:cubicBezTo>
                    <a:pt x="32621" y="7308"/>
                    <a:pt x="25314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1772050" y="4030175"/>
              <a:ext cx="713600" cy="203900"/>
            </a:xfrm>
            <a:custGeom>
              <a:rect b="b" l="l" r="r" t="t"/>
              <a:pathLst>
                <a:path extrusionOk="0" h="8156" w="28544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24466" y="8155"/>
                  </a:lnTo>
                  <a:cubicBezTo>
                    <a:pt x="26717" y="8155"/>
                    <a:pt x="28543" y="6329"/>
                    <a:pt x="28543" y="4078"/>
                  </a:cubicBezTo>
                  <a:cubicBezTo>
                    <a:pt x="28543" y="1827"/>
                    <a:pt x="26717" y="0"/>
                    <a:pt x="2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47"/>
            <p:cNvSpPr/>
            <p:nvPr/>
          </p:nvSpPr>
          <p:spPr>
            <a:xfrm>
              <a:off x="1874000" y="3622425"/>
              <a:ext cx="509700" cy="203900"/>
            </a:xfrm>
            <a:custGeom>
              <a:rect b="b" l="l" r="r" t="t"/>
              <a:pathLst>
                <a:path extrusionOk="0" h="8156" w="20388">
                  <a:moveTo>
                    <a:pt x="4078" y="0"/>
                  </a:moveTo>
                  <a:cubicBezTo>
                    <a:pt x="1795" y="0"/>
                    <a:pt x="0" y="1827"/>
                    <a:pt x="0" y="4078"/>
                  </a:cubicBezTo>
                  <a:cubicBezTo>
                    <a:pt x="0" y="6329"/>
                    <a:pt x="1795" y="8155"/>
                    <a:pt x="4078" y="8155"/>
                  </a:cubicBezTo>
                  <a:lnTo>
                    <a:pt x="16310" y="8155"/>
                  </a:lnTo>
                  <a:cubicBezTo>
                    <a:pt x="18561" y="8155"/>
                    <a:pt x="20388" y="6329"/>
                    <a:pt x="20388" y="4078"/>
                  </a:cubicBezTo>
                  <a:cubicBezTo>
                    <a:pt x="20388" y="1827"/>
                    <a:pt x="18561" y="0"/>
                    <a:pt x="1631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47"/>
            <p:cNvSpPr/>
            <p:nvPr/>
          </p:nvSpPr>
          <p:spPr>
            <a:xfrm>
              <a:off x="1772050" y="4437925"/>
              <a:ext cx="305850" cy="203900"/>
            </a:xfrm>
            <a:custGeom>
              <a:rect b="b" l="l" r="r" t="t"/>
              <a:pathLst>
                <a:path extrusionOk="0" h="8156" w="12234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lnTo>
                    <a:pt x="8156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2281750" y="44379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296" y="8155"/>
                    <a:pt x="8155" y="6329"/>
                    <a:pt x="8155" y="4078"/>
                  </a:cubicBezTo>
                  <a:cubicBezTo>
                    <a:pt x="8155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3443825" y="40301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cubicBezTo>
                    <a:pt x="6296" y="8155"/>
                    <a:pt x="8156" y="6329"/>
                    <a:pt x="8156" y="4078"/>
                  </a:cubicBezTo>
                  <a:cubicBezTo>
                    <a:pt x="8156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3851575" y="4030175"/>
              <a:ext cx="305850" cy="203900"/>
            </a:xfrm>
            <a:custGeom>
              <a:rect b="b" l="l" r="r" t="t"/>
              <a:pathLst>
                <a:path extrusionOk="0" h="8156" w="12234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8156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3443825" y="3622425"/>
              <a:ext cx="713600" cy="203900"/>
            </a:xfrm>
            <a:custGeom>
              <a:rect b="b" l="l" r="r" t="t"/>
              <a:pathLst>
                <a:path extrusionOk="0" h="8156" w="28544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24466" y="8155"/>
                  </a:lnTo>
                  <a:cubicBezTo>
                    <a:pt x="26716" y="8155"/>
                    <a:pt x="28543" y="6329"/>
                    <a:pt x="28543" y="4078"/>
                  </a:cubicBezTo>
                  <a:cubicBezTo>
                    <a:pt x="28543" y="1827"/>
                    <a:pt x="26716" y="0"/>
                    <a:pt x="2446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3443825" y="4437925"/>
              <a:ext cx="428175" cy="203900"/>
            </a:xfrm>
            <a:custGeom>
              <a:rect b="b" l="l" r="r" t="t"/>
              <a:pathLst>
                <a:path extrusionOk="0" h="8156" w="17127"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cubicBezTo>
                    <a:pt x="1" y="6329"/>
                    <a:pt x="1795" y="8155"/>
                    <a:pt x="4078" y="8155"/>
                  </a:cubicBezTo>
                  <a:lnTo>
                    <a:pt x="13049" y="8155"/>
                  </a:lnTo>
                  <a:cubicBezTo>
                    <a:pt x="15299" y="8155"/>
                    <a:pt x="17126" y="6329"/>
                    <a:pt x="17126" y="4078"/>
                  </a:cubicBezTo>
                  <a:cubicBezTo>
                    <a:pt x="17126" y="1827"/>
                    <a:pt x="15299" y="0"/>
                    <a:pt x="13049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47"/>
            <p:cNvSpPr/>
            <p:nvPr/>
          </p:nvSpPr>
          <p:spPr>
            <a:xfrm>
              <a:off x="5074825" y="4030175"/>
              <a:ext cx="713575" cy="203900"/>
            </a:xfrm>
            <a:custGeom>
              <a:rect b="b" l="l" r="r" t="t"/>
              <a:pathLst>
                <a:path extrusionOk="0" h="8156" w="28543">
                  <a:moveTo>
                    <a:pt x="4078" y="0"/>
                  </a:moveTo>
                  <a:cubicBezTo>
                    <a:pt x="1795" y="0"/>
                    <a:pt x="0" y="1827"/>
                    <a:pt x="0" y="4078"/>
                  </a:cubicBezTo>
                  <a:cubicBezTo>
                    <a:pt x="0" y="6329"/>
                    <a:pt x="1795" y="8155"/>
                    <a:pt x="4078" y="8155"/>
                  </a:cubicBezTo>
                  <a:lnTo>
                    <a:pt x="24465" y="8155"/>
                  </a:lnTo>
                  <a:cubicBezTo>
                    <a:pt x="26716" y="8155"/>
                    <a:pt x="28543" y="6329"/>
                    <a:pt x="28543" y="4078"/>
                  </a:cubicBezTo>
                  <a:cubicBezTo>
                    <a:pt x="28543" y="1827"/>
                    <a:pt x="26716" y="0"/>
                    <a:pt x="2446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47"/>
            <p:cNvSpPr/>
            <p:nvPr/>
          </p:nvSpPr>
          <p:spPr>
            <a:xfrm>
              <a:off x="5074825" y="3622425"/>
              <a:ext cx="305825" cy="203900"/>
            </a:xfrm>
            <a:custGeom>
              <a:rect b="b" l="l" r="r" t="t"/>
              <a:pathLst>
                <a:path extrusionOk="0" h="8156" w="12233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8155" y="8155"/>
                  </a:lnTo>
                  <a:cubicBezTo>
                    <a:pt x="10374" y="8155"/>
                    <a:pt x="12233" y="6329"/>
                    <a:pt x="12233" y="4078"/>
                  </a:cubicBezTo>
                  <a:cubicBezTo>
                    <a:pt x="12233" y="1827"/>
                    <a:pt x="10374" y="0"/>
                    <a:pt x="8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47"/>
            <p:cNvSpPr/>
            <p:nvPr/>
          </p:nvSpPr>
          <p:spPr>
            <a:xfrm>
              <a:off x="5584500" y="36224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8" y="0"/>
                    <a:pt x="1" y="1827"/>
                    <a:pt x="1" y="4078"/>
                  </a:cubicBezTo>
                  <a:cubicBezTo>
                    <a:pt x="1" y="6329"/>
                    <a:pt x="1828" y="8155"/>
                    <a:pt x="4078" y="8155"/>
                  </a:cubicBezTo>
                  <a:cubicBezTo>
                    <a:pt x="6296" y="8155"/>
                    <a:pt x="8156" y="6329"/>
                    <a:pt x="8156" y="4078"/>
                  </a:cubicBezTo>
                  <a:cubicBezTo>
                    <a:pt x="8156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5482575" y="4437925"/>
              <a:ext cx="305825" cy="203900"/>
            </a:xfrm>
            <a:custGeom>
              <a:rect b="b" l="l" r="r" t="t"/>
              <a:pathLst>
                <a:path extrusionOk="0" h="8156" w="12233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lnTo>
                    <a:pt x="8155" y="8155"/>
                  </a:lnTo>
                  <a:cubicBezTo>
                    <a:pt x="10373" y="8155"/>
                    <a:pt x="12233" y="6329"/>
                    <a:pt x="12233" y="4078"/>
                  </a:cubicBezTo>
                  <a:cubicBezTo>
                    <a:pt x="12233" y="1827"/>
                    <a:pt x="10373" y="0"/>
                    <a:pt x="8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5074825" y="44379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296" y="8155"/>
                    <a:pt x="8155" y="6329"/>
                    <a:pt x="8155" y="4078"/>
                  </a:cubicBezTo>
                  <a:cubicBezTo>
                    <a:pt x="8155" y="1827"/>
                    <a:pt x="6296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" name="Google Shape;961;p47"/>
          <p:cNvGrpSpPr/>
          <p:nvPr/>
        </p:nvGrpSpPr>
        <p:grpSpPr>
          <a:xfrm>
            <a:off x="3463666" y="2063014"/>
            <a:ext cx="388550" cy="388308"/>
            <a:chOff x="1188175" y="238125"/>
            <a:chExt cx="5222450" cy="5219200"/>
          </a:xfrm>
        </p:grpSpPr>
        <p:sp>
          <p:nvSpPr>
            <p:cNvPr id="962" name="Google Shape;962;p47"/>
            <p:cNvSpPr/>
            <p:nvPr/>
          </p:nvSpPr>
          <p:spPr>
            <a:xfrm>
              <a:off x="1188175" y="238125"/>
              <a:ext cx="5222450" cy="5219200"/>
            </a:xfrm>
            <a:custGeom>
              <a:rect b="b" l="l" r="r" t="t"/>
              <a:pathLst>
                <a:path extrusionOk="0" h="208768" w="208898">
                  <a:moveTo>
                    <a:pt x="22149" y="14288"/>
                  </a:moveTo>
                  <a:lnTo>
                    <a:pt x="29880" y="28673"/>
                  </a:lnTo>
                  <a:lnTo>
                    <a:pt x="22443" y="50561"/>
                  </a:lnTo>
                  <a:lnTo>
                    <a:pt x="9851" y="50561"/>
                  </a:lnTo>
                  <a:lnTo>
                    <a:pt x="22149" y="14288"/>
                  </a:lnTo>
                  <a:close/>
                  <a:moveTo>
                    <a:pt x="186814" y="14255"/>
                  </a:moveTo>
                  <a:lnTo>
                    <a:pt x="199112" y="50561"/>
                  </a:lnTo>
                  <a:lnTo>
                    <a:pt x="186521" y="50561"/>
                  </a:lnTo>
                  <a:lnTo>
                    <a:pt x="179051" y="28542"/>
                  </a:lnTo>
                  <a:lnTo>
                    <a:pt x="186814" y="14255"/>
                  </a:lnTo>
                  <a:close/>
                  <a:moveTo>
                    <a:pt x="40057" y="8155"/>
                  </a:moveTo>
                  <a:cubicBezTo>
                    <a:pt x="40057" y="8155"/>
                    <a:pt x="60021" y="45342"/>
                    <a:pt x="60021" y="45374"/>
                  </a:cubicBezTo>
                  <a:cubicBezTo>
                    <a:pt x="58259" y="47038"/>
                    <a:pt x="54280" y="50757"/>
                    <a:pt x="52127" y="52909"/>
                  </a:cubicBezTo>
                  <a:cubicBezTo>
                    <a:pt x="52127" y="52909"/>
                    <a:pt x="28118" y="8155"/>
                    <a:pt x="28118" y="8155"/>
                  </a:cubicBezTo>
                  <a:close/>
                  <a:moveTo>
                    <a:pt x="180812" y="8155"/>
                  </a:moveTo>
                  <a:lnTo>
                    <a:pt x="156608" y="52909"/>
                  </a:lnTo>
                  <a:cubicBezTo>
                    <a:pt x="154162" y="50235"/>
                    <a:pt x="151552" y="47690"/>
                    <a:pt x="148747" y="45374"/>
                  </a:cubicBezTo>
                  <a:lnTo>
                    <a:pt x="168906" y="8155"/>
                  </a:lnTo>
                  <a:close/>
                  <a:moveTo>
                    <a:pt x="35132" y="38524"/>
                  </a:moveTo>
                  <a:lnTo>
                    <a:pt x="46614" y="59857"/>
                  </a:lnTo>
                  <a:cubicBezTo>
                    <a:pt x="43026" y="64979"/>
                    <a:pt x="40188" y="70492"/>
                    <a:pt x="38100" y="76298"/>
                  </a:cubicBezTo>
                  <a:lnTo>
                    <a:pt x="29717" y="54540"/>
                  </a:lnTo>
                  <a:lnTo>
                    <a:pt x="35132" y="38524"/>
                  </a:lnTo>
                  <a:close/>
                  <a:moveTo>
                    <a:pt x="173766" y="38328"/>
                  </a:moveTo>
                  <a:lnTo>
                    <a:pt x="179246" y="54573"/>
                  </a:lnTo>
                  <a:lnTo>
                    <a:pt x="170830" y="76689"/>
                  </a:lnTo>
                  <a:cubicBezTo>
                    <a:pt x="168710" y="70752"/>
                    <a:pt x="165774" y="65077"/>
                    <a:pt x="162121" y="59857"/>
                  </a:cubicBezTo>
                  <a:lnTo>
                    <a:pt x="173766" y="38328"/>
                  </a:lnTo>
                  <a:close/>
                  <a:moveTo>
                    <a:pt x="22573" y="58716"/>
                  </a:moveTo>
                  <a:lnTo>
                    <a:pt x="34675" y="90096"/>
                  </a:lnTo>
                  <a:cubicBezTo>
                    <a:pt x="34186" y="93423"/>
                    <a:pt x="33925" y="96816"/>
                    <a:pt x="33925" y="100241"/>
                  </a:cubicBezTo>
                  <a:lnTo>
                    <a:pt x="33925" y="120563"/>
                  </a:lnTo>
                  <a:lnTo>
                    <a:pt x="10112" y="58716"/>
                  </a:lnTo>
                  <a:close/>
                  <a:moveTo>
                    <a:pt x="198883" y="58716"/>
                  </a:moveTo>
                  <a:lnTo>
                    <a:pt x="175038" y="121346"/>
                  </a:lnTo>
                  <a:lnTo>
                    <a:pt x="175038" y="100861"/>
                  </a:lnTo>
                  <a:cubicBezTo>
                    <a:pt x="175038" y="97403"/>
                    <a:pt x="174777" y="93945"/>
                    <a:pt x="174288" y="90553"/>
                  </a:cubicBezTo>
                  <a:lnTo>
                    <a:pt x="186390" y="58716"/>
                  </a:lnTo>
                  <a:close/>
                  <a:moveTo>
                    <a:pt x="104514" y="37513"/>
                  </a:moveTo>
                  <a:cubicBezTo>
                    <a:pt x="138896" y="37545"/>
                    <a:pt x="166883" y="65957"/>
                    <a:pt x="166883" y="100861"/>
                  </a:cubicBezTo>
                  <a:lnTo>
                    <a:pt x="166883" y="188380"/>
                  </a:lnTo>
                  <a:cubicBezTo>
                    <a:pt x="166883" y="195132"/>
                    <a:pt x="161371" y="200612"/>
                    <a:pt x="154651" y="200612"/>
                  </a:cubicBezTo>
                  <a:lnTo>
                    <a:pt x="54312" y="200612"/>
                  </a:lnTo>
                  <a:cubicBezTo>
                    <a:pt x="47593" y="200612"/>
                    <a:pt x="42080" y="195132"/>
                    <a:pt x="42080" y="188380"/>
                  </a:cubicBezTo>
                  <a:lnTo>
                    <a:pt x="42080" y="100241"/>
                  </a:lnTo>
                  <a:cubicBezTo>
                    <a:pt x="42080" y="83539"/>
                    <a:pt x="48669" y="67784"/>
                    <a:pt x="60575" y="55878"/>
                  </a:cubicBezTo>
                  <a:cubicBezTo>
                    <a:pt x="72416" y="44037"/>
                    <a:pt x="88009" y="37513"/>
                    <a:pt x="104482" y="37513"/>
                  </a:cubicBezTo>
                  <a:close/>
                  <a:moveTo>
                    <a:pt x="21301" y="0"/>
                  </a:moveTo>
                  <a:cubicBezTo>
                    <a:pt x="19735" y="0"/>
                    <a:pt x="18300" y="979"/>
                    <a:pt x="17615" y="2349"/>
                  </a:cubicBezTo>
                  <a:cubicBezTo>
                    <a:pt x="17550" y="2479"/>
                    <a:pt x="17484" y="2642"/>
                    <a:pt x="17452" y="2773"/>
                  </a:cubicBezTo>
                  <a:cubicBezTo>
                    <a:pt x="17452" y="2773"/>
                    <a:pt x="326" y="53333"/>
                    <a:pt x="294" y="53333"/>
                  </a:cubicBezTo>
                  <a:cubicBezTo>
                    <a:pt x="0" y="54214"/>
                    <a:pt x="33" y="55225"/>
                    <a:pt x="359" y="56106"/>
                  </a:cubicBezTo>
                  <a:lnTo>
                    <a:pt x="33925" y="143234"/>
                  </a:lnTo>
                  <a:lnTo>
                    <a:pt x="33925" y="188380"/>
                  </a:lnTo>
                  <a:cubicBezTo>
                    <a:pt x="33925" y="199634"/>
                    <a:pt x="43091" y="208767"/>
                    <a:pt x="54312" y="208767"/>
                  </a:cubicBezTo>
                  <a:lnTo>
                    <a:pt x="154651" y="208767"/>
                  </a:lnTo>
                  <a:cubicBezTo>
                    <a:pt x="165872" y="208767"/>
                    <a:pt x="175038" y="199634"/>
                    <a:pt x="175038" y="188380"/>
                  </a:cubicBezTo>
                  <a:lnTo>
                    <a:pt x="175038" y="144278"/>
                  </a:lnTo>
                  <a:cubicBezTo>
                    <a:pt x="175038" y="144278"/>
                    <a:pt x="208604" y="56106"/>
                    <a:pt x="208604" y="56074"/>
                  </a:cubicBezTo>
                  <a:cubicBezTo>
                    <a:pt x="208800" y="55584"/>
                    <a:pt x="208898" y="55030"/>
                    <a:pt x="208865" y="54475"/>
                  </a:cubicBezTo>
                  <a:cubicBezTo>
                    <a:pt x="208833" y="54084"/>
                    <a:pt x="208767" y="53692"/>
                    <a:pt x="208669" y="53333"/>
                  </a:cubicBezTo>
                  <a:cubicBezTo>
                    <a:pt x="208669" y="53333"/>
                    <a:pt x="191544" y="2805"/>
                    <a:pt x="191544" y="2773"/>
                  </a:cubicBezTo>
                  <a:cubicBezTo>
                    <a:pt x="191055" y="1337"/>
                    <a:pt x="189685" y="228"/>
                    <a:pt x="188184" y="33"/>
                  </a:cubicBezTo>
                  <a:cubicBezTo>
                    <a:pt x="188021" y="0"/>
                    <a:pt x="187825" y="0"/>
                    <a:pt x="187662" y="0"/>
                  </a:cubicBezTo>
                  <a:lnTo>
                    <a:pt x="166459" y="0"/>
                  </a:lnTo>
                  <a:cubicBezTo>
                    <a:pt x="165057" y="0"/>
                    <a:pt x="163589" y="848"/>
                    <a:pt x="162904" y="2088"/>
                  </a:cubicBezTo>
                  <a:cubicBezTo>
                    <a:pt x="162904" y="2120"/>
                    <a:pt x="142125" y="40514"/>
                    <a:pt x="142125" y="40514"/>
                  </a:cubicBezTo>
                  <a:cubicBezTo>
                    <a:pt x="130904" y="33272"/>
                    <a:pt x="117986" y="29358"/>
                    <a:pt x="104514" y="29358"/>
                  </a:cubicBezTo>
                  <a:lnTo>
                    <a:pt x="104482" y="29358"/>
                  </a:lnTo>
                  <a:cubicBezTo>
                    <a:pt x="90944" y="29358"/>
                    <a:pt x="77929" y="33240"/>
                    <a:pt x="66675" y="40514"/>
                  </a:cubicBezTo>
                  <a:lnTo>
                    <a:pt x="46092" y="2153"/>
                  </a:lnTo>
                  <a:cubicBezTo>
                    <a:pt x="45407" y="848"/>
                    <a:pt x="43972" y="0"/>
                    <a:pt x="425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47"/>
            <p:cNvSpPr/>
            <p:nvPr/>
          </p:nvSpPr>
          <p:spPr>
            <a:xfrm>
              <a:off x="2633225" y="3520475"/>
              <a:ext cx="2344575" cy="1529100"/>
            </a:xfrm>
            <a:custGeom>
              <a:rect b="b" l="l" r="r" t="t"/>
              <a:pathLst>
                <a:path extrusionOk="0" h="61164" w="93783">
                  <a:moveTo>
                    <a:pt x="81550" y="8156"/>
                  </a:moveTo>
                  <a:cubicBezTo>
                    <a:pt x="83801" y="8156"/>
                    <a:pt x="85628" y="9983"/>
                    <a:pt x="85628" y="12233"/>
                  </a:cubicBezTo>
                  <a:lnTo>
                    <a:pt x="85628" y="48931"/>
                  </a:lnTo>
                  <a:cubicBezTo>
                    <a:pt x="85628" y="51182"/>
                    <a:pt x="83801" y="53008"/>
                    <a:pt x="81550" y="53008"/>
                  </a:cubicBezTo>
                  <a:lnTo>
                    <a:pt x="12233" y="53008"/>
                  </a:lnTo>
                  <a:cubicBezTo>
                    <a:pt x="9982" y="53008"/>
                    <a:pt x="8156" y="51182"/>
                    <a:pt x="8156" y="48931"/>
                  </a:cubicBezTo>
                  <a:lnTo>
                    <a:pt x="8156" y="12233"/>
                  </a:lnTo>
                  <a:cubicBezTo>
                    <a:pt x="8156" y="9983"/>
                    <a:pt x="9982" y="8156"/>
                    <a:pt x="12233" y="8156"/>
                  </a:cubicBezTo>
                  <a:close/>
                  <a:moveTo>
                    <a:pt x="12233" y="1"/>
                  </a:moveTo>
                  <a:cubicBezTo>
                    <a:pt x="5481" y="1"/>
                    <a:pt x="1" y="5481"/>
                    <a:pt x="1" y="12233"/>
                  </a:cubicBezTo>
                  <a:lnTo>
                    <a:pt x="1" y="48931"/>
                  </a:lnTo>
                  <a:cubicBezTo>
                    <a:pt x="1" y="55683"/>
                    <a:pt x="5481" y="61163"/>
                    <a:pt x="12233" y="61163"/>
                  </a:cubicBezTo>
                  <a:lnTo>
                    <a:pt x="81550" y="61163"/>
                  </a:lnTo>
                  <a:cubicBezTo>
                    <a:pt x="88303" y="61163"/>
                    <a:pt x="93783" y="55683"/>
                    <a:pt x="93783" y="48931"/>
                  </a:cubicBezTo>
                  <a:lnTo>
                    <a:pt x="93783" y="12233"/>
                  </a:lnTo>
                  <a:cubicBezTo>
                    <a:pt x="93783" y="5481"/>
                    <a:pt x="88303" y="1"/>
                    <a:pt x="815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47"/>
            <p:cNvSpPr/>
            <p:nvPr/>
          </p:nvSpPr>
          <p:spPr>
            <a:xfrm>
              <a:off x="4503975" y="1968075"/>
              <a:ext cx="586375" cy="1105550"/>
            </a:xfrm>
            <a:custGeom>
              <a:rect b="b" l="l" r="r" t="t"/>
              <a:pathLst>
                <a:path extrusionOk="0" h="44222" w="23455">
                  <a:moveTo>
                    <a:pt x="4537" y="0"/>
                  </a:moveTo>
                  <a:cubicBezTo>
                    <a:pt x="3508" y="0"/>
                    <a:pt x="2475" y="367"/>
                    <a:pt x="1697" y="1098"/>
                  </a:cubicBezTo>
                  <a:cubicBezTo>
                    <a:pt x="66" y="2631"/>
                    <a:pt x="1" y="5208"/>
                    <a:pt x="1566" y="6839"/>
                  </a:cubicBezTo>
                  <a:cubicBezTo>
                    <a:pt x="10178" y="15907"/>
                    <a:pt x="15332" y="28368"/>
                    <a:pt x="15299" y="40144"/>
                  </a:cubicBezTo>
                  <a:cubicBezTo>
                    <a:pt x="15299" y="42395"/>
                    <a:pt x="17159" y="44221"/>
                    <a:pt x="19377" y="44221"/>
                  </a:cubicBezTo>
                  <a:cubicBezTo>
                    <a:pt x="21627" y="44221"/>
                    <a:pt x="23454" y="42395"/>
                    <a:pt x="23454" y="40144"/>
                  </a:cubicBezTo>
                  <a:cubicBezTo>
                    <a:pt x="23454" y="25726"/>
                    <a:pt x="17354" y="11634"/>
                    <a:pt x="7470" y="1228"/>
                  </a:cubicBezTo>
                  <a:cubicBezTo>
                    <a:pt x="6700" y="408"/>
                    <a:pt x="5621" y="0"/>
                    <a:pt x="453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2510075" y="1594275"/>
              <a:ext cx="1504625" cy="1490750"/>
            </a:xfrm>
            <a:custGeom>
              <a:rect b="b" l="l" r="r" t="t"/>
              <a:pathLst>
                <a:path extrusionOk="0" h="59630" w="60185">
                  <a:moveTo>
                    <a:pt x="51540" y="1"/>
                  </a:moveTo>
                  <a:cubicBezTo>
                    <a:pt x="25118" y="1"/>
                    <a:pt x="3524" y="23879"/>
                    <a:pt x="392" y="49028"/>
                  </a:cubicBezTo>
                  <a:cubicBezTo>
                    <a:pt x="131" y="51181"/>
                    <a:pt x="1" y="53367"/>
                    <a:pt x="1" y="55552"/>
                  </a:cubicBezTo>
                  <a:cubicBezTo>
                    <a:pt x="1" y="57803"/>
                    <a:pt x="1828" y="59630"/>
                    <a:pt x="4078" y="59630"/>
                  </a:cubicBezTo>
                  <a:cubicBezTo>
                    <a:pt x="6297" y="59630"/>
                    <a:pt x="8156" y="57803"/>
                    <a:pt x="8123" y="55552"/>
                  </a:cubicBezTo>
                  <a:cubicBezTo>
                    <a:pt x="8091" y="32425"/>
                    <a:pt x="27434" y="8156"/>
                    <a:pt x="51573" y="8156"/>
                  </a:cubicBezTo>
                  <a:lnTo>
                    <a:pt x="51606" y="8156"/>
                  </a:lnTo>
                  <a:cubicBezTo>
                    <a:pt x="53041" y="8156"/>
                    <a:pt x="54476" y="8417"/>
                    <a:pt x="55911" y="8417"/>
                  </a:cubicBezTo>
                  <a:cubicBezTo>
                    <a:pt x="57999" y="8417"/>
                    <a:pt x="59728" y="6851"/>
                    <a:pt x="59956" y="4763"/>
                  </a:cubicBezTo>
                  <a:cubicBezTo>
                    <a:pt x="60185" y="2578"/>
                    <a:pt x="58521" y="490"/>
                    <a:pt x="56335" y="262"/>
                  </a:cubicBezTo>
                  <a:cubicBezTo>
                    <a:pt x="54770" y="99"/>
                    <a:pt x="53171" y="1"/>
                    <a:pt x="5160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47"/>
            <p:cNvSpPr/>
            <p:nvPr/>
          </p:nvSpPr>
          <p:spPr>
            <a:xfrm>
              <a:off x="3861375" y="39282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8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47"/>
            <p:cNvSpPr/>
            <p:nvPr/>
          </p:nvSpPr>
          <p:spPr>
            <a:xfrm>
              <a:off x="3045875" y="3928225"/>
              <a:ext cx="611650" cy="203900"/>
            </a:xfrm>
            <a:custGeom>
              <a:rect b="b" l="l" r="r" t="t"/>
              <a:pathLst>
                <a:path extrusionOk="0" h="8156" w="24466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20388" y="8156"/>
                  </a:lnTo>
                  <a:cubicBezTo>
                    <a:pt x="22638" y="8156"/>
                    <a:pt x="24465" y="6329"/>
                    <a:pt x="24465" y="4078"/>
                  </a:cubicBezTo>
                  <a:cubicBezTo>
                    <a:pt x="24465" y="1828"/>
                    <a:pt x="22638" y="1"/>
                    <a:pt x="2038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47"/>
            <p:cNvSpPr/>
            <p:nvPr/>
          </p:nvSpPr>
          <p:spPr>
            <a:xfrm>
              <a:off x="4269100" y="3928225"/>
              <a:ext cx="305850" cy="203900"/>
            </a:xfrm>
            <a:custGeom>
              <a:rect b="b" l="l" r="r" t="t"/>
              <a:pathLst>
                <a:path extrusionOk="0" h="8156" w="12234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8156" y="8156"/>
                  </a:lnTo>
                  <a:cubicBezTo>
                    <a:pt x="10407" y="8156"/>
                    <a:pt x="12233" y="6329"/>
                    <a:pt x="12233" y="4078"/>
                  </a:cubicBezTo>
                  <a:cubicBezTo>
                    <a:pt x="12233" y="1828"/>
                    <a:pt x="10407" y="1"/>
                    <a:pt x="815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4198175" y="17166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795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795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" name="Google Shape;970;p47"/>
          <p:cNvGrpSpPr/>
          <p:nvPr/>
        </p:nvGrpSpPr>
        <p:grpSpPr>
          <a:xfrm>
            <a:off x="3448922" y="951053"/>
            <a:ext cx="417796" cy="348964"/>
            <a:chOff x="1190625" y="666250"/>
            <a:chExt cx="5222450" cy="4362050"/>
          </a:xfrm>
        </p:grpSpPr>
        <p:sp>
          <p:nvSpPr>
            <p:cNvPr id="971" name="Google Shape;971;p47"/>
            <p:cNvSpPr/>
            <p:nvPr/>
          </p:nvSpPr>
          <p:spPr>
            <a:xfrm>
              <a:off x="1935975" y="3611000"/>
              <a:ext cx="728275" cy="962075"/>
            </a:xfrm>
            <a:custGeom>
              <a:rect b="b" l="l" r="r" t="t"/>
              <a:pathLst>
                <a:path extrusionOk="0" h="38483" w="29131">
                  <a:moveTo>
                    <a:pt x="15332" y="8808"/>
                  </a:moveTo>
                  <a:lnTo>
                    <a:pt x="19899" y="24824"/>
                  </a:lnTo>
                  <a:lnTo>
                    <a:pt x="10863" y="24824"/>
                  </a:lnTo>
                  <a:lnTo>
                    <a:pt x="15332" y="8808"/>
                  </a:lnTo>
                  <a:close/>
                  <a:moveTo>
                    <a:pt x="14549" y="1"/>
                  </a:moveTo>
                  <a:cubicBezTo>
                    <a:pt x="13081" y="1"/>
                    <a:pt x="10732" y="425"/>
                    <a:pt x="10211" y="2056"/>
                  </a:cubicBezTo>
                  <a:lnTo>
                    <a:pt x="98" y="34871"/>
                  </a:lnTo>
                  <a:cubicBezTo>
                    <a:pt x="33" y="35198"/>
                    <a:pt x="1" y="35361"/>
                    <a:pt x="1" y="35459"/>
                  </a:cubicBezTo>
                  <a:cubicBezTo>
                    <a:pt x="1" y="36437"/>
                    <a:pt x="653" y="37155"/>
                    <a:pt x="1534" y="37644"/>
                  </a:cubicBezTo>
                  <a:cubicBezTo>
                    <a:pt x="2269" y="38054"/>
                    <a:pt x="3667" y="38483"/>
                    <a:pt x="4925" y="38483"/>
                  </a:cubicBezTo>
                  <a:cubicBezTo>
                    <a:pt x="6068" y="38483"/>
                    <a:pt x="7095" y="38130"/>
                    <a:pt x="7405" y="37090"/>
                  </a:cubicBezTo>
                  <a:lnTo>
                    <a:pt x="9362" y="30142"/>
                  </a:lnTo>
                  <a:lnTo>
                    <a:pt x="20551" y="30142"/>
                  </a:lnTo>
                  <a:lnTo>
                    <a:pt x="22541" y="37090"/>
                  </a:lnTo>
                  <a:cubicBezTo>
                    <a:pt x="22802" y="38003"/>
                    <a:pt x="23552" y="38460"/>
                    <a:pt x="24857" y="38460"/>
                  </a:cubicBezTo>
                  <a:cubicBezTo>
                    <a:pt x="26357" y="38460"/>
                    <a:pt x="29130" y="37514"/>
                    <a:pt x="29130" y="35654"/>
                  </a:cubicBezTo>
                  <a:cubicBezTo>
                    <a:pt x="29130" y="35556"/>
                    <a:pt x="29097" y="35393"/>
                    <a:pt x="29032" y="35132"/>
                  </a:cubicBezTo>
                  <a:cubicBezTo>
                    <a:pt x="29032" y="35132"/>
                    <a:pt x="18985" y="2447"/>
                    <a:pt x="18953" y="2284"/>
                  </a:cubicBezTo>
                  <a:cubicBezTo>
                    <a:pt x="18398" y="555"/>
                    <a:pt x="16147" y="1"/>
                    <a:pt x="145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47"/>
            <p:cNvSpPr/>
            <p:nvPr/>
          </p:nvSpPr>
          <p:spPr>
            <a:xfrm>
              <a:off x="2227100" y="3154325"/>
              <a:ext cx="428175" cy="203900"/>
            </a:xfrm>
            <a:custGeom>
              <a:rect b="b" l="l" r="r" t="t"/>
              <a:pathLst>
                <a:path extrusionOk="0" h="8156" w="17127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3049" y="8156"/>
                  </a:lnTo>
                  <a:cubicBezTo>
                    <a:pt x="15300" y="8156"/>
                    <a:pt x="17126" y="6329"/>
                    <a:pt x="17126" y="4078"/>
                  </a:cubicBezTo>
                  <a:cubicBezTo>
                    <a:pt x="17126" y="1827"/>
                    <a:pt x="15300" y="1"/>
                    <a:pt x="130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2859125" y="3562900"/>
              <a:ext cx="203900" cy="428150"/>
            </a:xfrm>
            <a:custGeom>
              <a:rect b="b" l="l" r="r" t="t"/>
              <a:pathLst>
                <a:path extrusionOk="0" h="1712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13048"/>
                  </a:lnTo>
                  <a:cubicBezTo>
                    <a:pt x="0" y="15299"/>
                    <a:pt x="1827" y="17126"/>
                    <a:pt x="4078" y="17126"/>
                  </a:cubicBezTo>
                  <a:cubicBezTo>
                    <a:pt x="6328" y="17126"/>
                    <a:pt x="8155" y="15299"/>
                    <a:pt x="8155" y="13048"/>
                  </a:cubicBezTo>
                  <a:lnTo>
                    <a:pt x="8155" y="4078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47"/>
            <p:cNvSpPr/>
            <p:nvPr/>
          </p:nvSpPr>
          <p:spPr>
            <a:xfrm>
              <a:off x="2859125" y="31551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1827" y="0"/>
                    <a:pt x="0" y="1827"/>
                    <a:pt x="0" y="4078"/>
                  </a:cubicBezTo>
                  <a:cubicBezTo>
                    <a:pt x="0" y="6329"/>
                    <a:pt x="1827" y="8155"/>
                    <a:pt x="4078" y="8155"/>
                  </a:cubicBezTo>
                  <a:cubicBezTo>
                    <a:pt x="6328" y="8155"/>
                    <a:pt x="8155" y="6329"/>
                    <a:pt x="8155" y="4078"/>
                  </a:cubicBez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47"/>
            <p:cNvSpPr/>
            <p:nvPr/>
          </p:nvSpPr>
          <p:spPr>
            <a:xfrm>
              <a:off x="1190625" y="666250"/>
              <a:ext cx="5222450" cy="4362050"/>
            </a:xfrm>
            <a:custGeom>
              <a:rect b="b" l="l" r="r" t="t"/>
              <a:pathLst>
                <a:path extrusionOk="0" h="174482" w="208898">
                  <a:moveTo>
                    <a:pt x="83181" y="8155"/>
                  </a:moveTo>
                  <a:lnTo>
                    <a:pt x="83181" y="83116"/>
                  </a:lnTo>
                  <a:lnTo>
                    <a:pt x="8155" y="83116"/>
                  </a:lnTo>
                  <a:lnTo>
                    <a:pt x="8155" y="8155"/>
                  </a:lnTo>
                  <a:close/>
                  <a:moveTo>
                    <a:pt x="160229" y="58586"/>
                  </a:moveTo>
                  <a:lnTo>
                    <a:pt x="199112" y="125946"/>
                  </a:lnTo>
                  <a:lnTo>
                    <a:pt x="131719" y="164861"/>
                  </a:lnTo>
                  <a:lnTo>
                    <a:pt x="92836" y="97501"/>
                  </a:lnTo>
                  <a:lnTo>
                    <a:pt x="160229" y="58586"/>
                  </a:lnTo>
                  <a:close/>
                  <a:moveTo>
                    <a:pt x="83181" y="91336"/>
                  </a:moveTo>
                  <a:lnTo>
                    <a:pt x="83181" y="166296"/>
                  </a:lnTo>
                  <a:lnTo>
                    <a:pt x="8155" y="166296"/>
                  </a:lnTo>
                  <a:lnTo>
                    <a:pt x="8155" y="91336"/>
                  </a:lnTo>
                  <a:close/>
                  <a:moveTo>
                    <a:pt x="4077" y="0"/>
                  </a:moveTo>
                  <a:cubicBezTo>
                    <a:pt x="1827" y="0"/>
                    <a:pt x="0" y="1827"/>
                    <a:pt x="0" y="4078"/>
                  </a:cubicBezTo>
                  <a:lnTo>
                    <a:pt x="0" y="170374"/>
                  </a:lnTo>
                  <a:cubicBezTo>
                    <a:pt x="0" y="172625"/>
                    <a:pt x="1827" y="174451"/>
                    <a:pt x="4077" y="174451"/>
                  </a:cubicBezTo>
                  <a:lnTo>
                    <a:pt x="87258" y="174451"/>
                  </a:lnTo>
                  <a:cubicBezTo>
                    <a:pt x="89509" y="174451"/>
                    <a:pt x="91336" y="172625"/>
                    <a:pt x="91336" y="170374"/>
                  </a:cubicBezTo>
                  <a:lnTo>
                    <a:pt x="91336" y="111234"/>
                  </a:lnTo>
                  <a:cubicBezTo>
                    <a:pt x="91336" y="111234"/>
                    <a:pt x="126630" y="172364"/>
                    <a:pt x="126696" y="172494"/>
                  </a:cubicBezTo>
                  <a:cubicBezTo>
                    <a:pt x="127428" y="173737"/>
                    <a:pt x="128869" y="174481"/>
                    <a:pt x="130312" y="174481"/>
                  </a:cubicBezTo>
                  <a:cubicBezTo>
                    <a:pt x="130990" y="174481"/>
                    <a:pt x="131669" y="174317"/>
                    <a:pt x="132274" y="173962"/>
                  </a:cubicBezTo>
                  <a:lnTo>
                    <a:pt x="206745" y="130969"/>
                  </a:lnTo>
                  <a:cubicBezTo>
                    <a:pt x="207658" y="130447"/>
                    <a:pt x="208343" y="129534"/>
                    <a:pt x="208637" y="128490"/>
                  </a:cubicBezTo>
                  <a:cubicBezTo>
                    <a:pt x="208898" y="127446"/>
                    <a:pt x="208767" y="126337"/>
                    <a:pt x="208213" y="125424"/>
                  </a:cubicBezTo>
                  <a:lnTo>
                    <a:pt x="165252" y="50985"/>
                  </a:lnTo>
                  <a:cubicBezTo>
                    <a:pt x="164508" y="49672"/>
                    <a:pt x="163132" y="48946"/>
                    <a:pt x="161715" y="48946"/>
                  </a:cubicBezTo>
                  <a:cubicBezTo>
                    <a:pt x="161021" y="48946"/>
                    <a:pt x="160318" y="49120"/>
                    <a:pt x="159674" y="49485"/>
                  </a:cubicBezTo>
                  <a:lnTo>
                    <a:pt x="91336" y="88955"/>
                  </a:lnTo>
                  <a:lnTo>
                    <a:pt x="91336" y="4078"/>
                  </a:lnTo>
                  <a:cubicBezTo>
                    <a:pt x="91336" y="1827"/>
                    <a:pt x="89509" y="0"/>
                    <a:pt x="8725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47"/>
            <p:cNvSpPr/>
            <p:nvPr/>
          </p:nvSpPr>
          <p:spPr>
            <a:xfrm>
              <a:off x="4497450" y="3170150"/>
              <a:ext cx="877500" cy="968400"/>
            </a:xfrm>
            <a:custGeom>
              <a:rect b="b" l="l" r="r" t="t"/>
              <a:pathLst>
                <a:path extrusionOk="0" h="38736" w="35100">
                  <a:moveTo>
                    <a:pt x="15304" y="0"/>
                  </a:moveTo>
                  <a:cubicBezTo>
                    <a:pt x="12800" y="0"/>
                    <a:pt x="10228" y="767"/>
                    <a:pt x="7568" y="2336"/>
                  </a:cubicBezTo>
                  <a:cubicBezTo>
                    <a:pt x="4861" y="3869"/>
                    <a:pt x="2643" y="6153"/>
                    <a:pt x="1436" y="9023"/>
                  </a:cubicBezTo>
                  <a:cubicBezTo>
                    <a:pt x="1" y="12416"/>
                    <a:pt x="1142" y="16199"/>
                    <a:pt x="2936" y="19266"/>
                  </a:cubicBezTo>
                  <a:cubicBezTo>
                    <a:pt x="2936" y="19266"/>
                    <a:pt x="10439" y="32281"/>
                    <a:pt x="10439" y="32281"/>
                  </a:cubicBezTo>
                  <a:cubicBezTo>
                    <a:pt x="12864" y="36494"/>
                    <a:pt x="16553" y="38736"/>
                    <a:pt x="20644" y="38736"/>
                  </a:cubicBezTo>
                  <a:cubicBezTo>
                    <a:pt x="22825" y="38736"/>
                    <a:pt x="25121" y="38098"/>
                    <a:pt x="27401" y="36783"/>
                  </a:cubicBezTo>
                  <a:cubicBezTo>
                    <a:pt x="30696" y="34858"/>
                    <a:pt x="32914" y="32477"/>
                    <a:pt x="34023" y="29606"/>
                  </a:cubicBezTo>
                  <a:cubicBezTo>
                    <a:pt x="35100" y="26703"/>
                    <a:pt x="34839" y="23865"/>
                    <a:pt x="33240" y="21060"/>
                  </a:cubicBezTo>
                  <a:cubicBezTo>
                    <a:pt x="32555" y="19918"/>
                    <a:pt x="31870" y="19266"/>
                    <a:pt x="31153" y="19135"/>
                  </a:cubicBezTo>
                  <a:cubicBezTo>
                    <a:pt x="31023" y="19112"/>
                    <a:pt x="30887" y="19100"/>
                    <a:pt x="30745" y="19100"/>
                  </a:cubicBezTo>
                  <a:cubicBezTo>
                    <a:pt x="30099" y="19100"/>
                    <a:pt x="29322" y="19345"/>
                    <a:pt x="28412" y="19853"/>
                  </a:cubicBezTo>
                  <a:cubicBezTo>
                    <a:pt x="26521" y="20962"/>
                    <a:pt x="25901" y="22169"/>
                    <a:pt x="26521" y="23506"/>
                  </a:cubicBezTo>
                  <a:cubicBezTo>
                    <a:pt x="28119" y="26573"/>
                    <a:pt x="27727" y="29476"/>
                    <a:pt x="24629" y="31270"/>
                  </a:cubicBezTo>
                  <a:cubicBezTo>
                    <a:pt x="23462" y="31944"/>
                    <a:pt x="22373" y="32282"/>
                    <a:pt x="21360" y="32282"/>
                  </a:cubicBezTo>
                  <a:cubicBezTo>
                    <a:pt x="19484" y="32282"/>
                    <a:pt x="17874" y="31121"/>
                    <a:pt x="16539" y="28791"/>
                  </a:cubicBezTo>
                  <a:lnTo>
                    <a:pt x="9004" y="15743"/>
                  </a:lnTo>
                  <a:cubicBezTo>
                    <a:pt x="6949" y="12155"/>
                    <a:pt x="7536" y="9415"/>
                    <a:pt x="10830" y="7523"/>
                  </a:cubicBezTo>
                  <a:cubicBezTo>
                    <a:pt x="11836" y="6948"/>
                    <a:pt x="12931" y="6620"/>
                    <a:pt x="13995" y="6620"/>
                  </a:cubicBezTo>
                  <a:cubicBezTo>
                    <a:pt x="15345" y="6620"/>
                    <a:pt x="16644" y="7148"/>
                    <a:pt x="17648" y="8371"/>
                  </a:cubicBezTo>
                  <a:cubicBezTo>
                    <a:pt x="17844" y="8632"/>
                    <a:pt x="18105" y="8958"/>
                    <a:pt x="18366" y="9349"/>
                  </a:cubicBezTo>
                  <a:cubicBezTo>
                    <a:pt x="18756" y="10011"/>
                    <a:pt x="19323" y="10338"/>
                    <a:pt x="20057" y="10338"/>
                  </a:cubicBezTo>
                  <a:cubicBezTo>
                    <a:pt x="20734" y="10338"/>
                    <a:pt x="21554" y="10060"/>
                    <a:pt x="22508" y="9512"/>
                  </a:cubicBezTo>
                  <a:cubicBezTo>
                    <a:pt x="24498" y="8371"/>
                    <a:pt x="25020" y="6838"/>
                    <a:pt x="23813" y="4750"/>
                  </a:cubicBezTo>
                  <a:cubicBezTo>
                    <a:pt x="22280" y="2075"/>
                    <a:pt x="19997" y="542"/>
                    <a:pt x="16996" y="118"/>
                  </a:cubicBezTo>
                  <a:cubicBezTo>
                    <a:pt x="16435" y="40"/>
                    <a:pt x="15871" y="0"/>
                    <a:pt x="1530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47"/>
            <p:cNvSpPr/>
            <p:nvPr/>
          </p:nvSpPr>
          <p:spPr>
            <a:xfrm>
              <a:off x="5175125" y="2840925"/>
              <a:ext cx="344975" cy="396875"/>
            </a:xfrm>
            <a:custGeom>
              <a:rect b="b" l="l" r="r" t="t"/>
              <a:pathLst>
                <a:path extrusionOk="0" h="15875" w="13799">
                  <a:moveTo>
                    <a:pt x="4615" y="1"/>
                  </a:moveTo>
                  <a:cubicBezTo>
                    <a:pt x="3929" y="1"/>
                    <a:pt x="3237" y="172"/>
                    <a:pt x="2610" y="533"/>
                  </a:cubicBezTo>
                  <a:cubicBezTo>
                    <a:pt x="686" y="1642"/>
                    <a:pt x="1" y="4186"/>
                    <a:pt x="1110" y="6111"/>
                  </a:cubicBezTo>
                  <a:cubicBezTo>
                    <a:pt x="1110" y="6111"/>
                    <a:pt x="5611" y="13841"/>
                    <a:pt x="5611" y="13874"/>
                  </a:cubicBezTo>
                  <a:cubicBezTo>
                    <a:pt x="6336" y="15148"/>
                    <a:pt x="7757" y="15875"/>
                    <a:pt x="9185" y="15875"/>
                  </a:cubicBezTo>
                  <a:cubicBezTo>
                    <a:pt x="9877" y="15875"/>
                    <a:pt x="10571" y="15704"/>
                    <a:pt x="11189" y="15342"/>
                  </a:cubicBezTo>
                  <a:cubicBezTo>
                    <a:pt x="13114" y="14233"/>
                    <a:pt x="13799" y="11721"/>
                    <a:pt x="12657" y="9797"/>
                  </a:cubicBezTo>
                  <a:cubicBezTo>
                    <a:pt x="12657" y="9797"/>
                    <a:pt x="8188" y="2033"/>
                    <a:pt x="8188" y="2033"/>
                  </a:cubicBezTo>
                  <a:cubicBezTo>
                    <a:pt x="7440" y="735"/>
                    <a:pt x="6039" y="1"/>
                    <a:pt x="461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47"/>
            <p:cNvSpPr/>
            <p:nvPr/>
          </p:nvSpPr>
          <p:spPr>
            <a:xfrm>
              <a:off x="4432200" y="2661875"/>
              <a:ext cx="426550" cy="314975"/>
            </a:xfrm>
            <a:custGeom>
              <a:rect b="b" l="l" r="r" t="t"/>
              <a:pathLst>
                <a:path extrusionOk="0" h="12599" w="17062">
                  <a:moveTo>
                    <a:pt x="12364" y="1"/>
                  </a:moveTo>
                  <a:cubicBezTo>
                    <a:pt x="11677" y="1"/>
                    <a:pt x="10990" y="168"/>
                    <a:pt x="10374" y="518"/>
                  </a:cubicBezTo>
                  <a:lnTo>
                    <a:pt x="2611" y="5020"/>
                  </a:lnTo>
                  <a:cubicBezTo>
                    <a:pt x="653" y="6129"/>
                    <a:pt x="1" y="8641"/>
                    <a:pt x="1110" y="10598"/>
                  </a:cubicBezTo>
                  <a:cubicBezTo>
                    <a:pt x="1835" y="11872"/>
                    <a:pt x="3255" y="12599"/>
                    <a:pt x="4683" y="12599"/>
                  </a:cubicBezTo>
                  <a:cubicBezTo>
                    <a:pt x="5376" y="12599"/>
                    <a:pt x="6070" y="12428"/>
                    <a:pt x="6688" y="12066"/>
                  </a:cubicBezTo>
                  <a:lnTo>
                    <a:pt x="14452" y="7597"/>
                  </a:lnTo>
                  <a:cubicBezTo>
                    <a:pt x="16376" y="6488"/>
                    <a:pt x="17061" y="3976"/>
                    <a:pt x="15952" y="2019"/>
                  </a:cubicBezTo>
                  <a:cubicBezTo>
                    <a:pt x="15204" y="720"/>
                    <a:pt x="13787" y="1"/>
                    <a:pt x="1236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47"/>
            <p:cNvSpPr/>
            <p:nvPr/>
          </p:nvSpPr>
          <p:spPr>
            <a:xfrm>
              <a:off x="2022425" y="1538825"/>
              <a:ext cx="613275" cy="954150"/>
            </a:xfrm>
            <a:custGeom>
              <a:rect b="b" l="l" r="r" t="t"/>
              <a:pathLst>
                <a:path extrusionOk="0" h="38166" w="24531">
                  <a:moveTo>
                    <a:pt x="12559" y="5970"/>
                  </a:moveTo>
                  <a:cubicBezTo>
                    <a:pt x="15169" y="5970"/>
                    <a:pt x="16799" y="7829"/>
                    <a:pt x="16799" y="10341"/>
                  </a:cubicBezTo>
                  <a:cubicBezTo>
                    <a:pt x="16799" y="12886"/>
                    <a:pt x="15266" y="14843"/>
                    <a:pt x="12624" y="14843"/>
                  </a:cubicBezTo>
                  <a:lnTo>
                    <a:pt x="6753" y="14843"/>
                  </a:lnTo>
                  <a:lnTo>
                    <a:pt x="6753" y="5970"/>
                  </a:lnTo>
                  <a:close/>
                  <a:moveTo>
                    <a:pt x="12657" y="20160"/>
                  </a:moveTo>
                  <a:cubicBezTo>
                    <a:pt x="16082" y="20160"/>
                    <a:pt x="17745" y="22378"/>
                    <a:pt x="17745" y="25705"/>
                  </a:cubicBezTo>
                  <a:lnTo>
                    <a:pt x="17745" y="26521"/>
                  </a:lnTo>
                  <a:cubicBezTo>
                    <a:pt x="17745" y="30305"/>
                    <a:pt x="16049" y="32229"/>
                    <a:pt x="12657" y="32229"/>
                  </a:cubicBezTo>
                  <a:lnTo>
                    <a:pt x="6753" y="32229"/>
                  </a:lnTo>
                  <a:lnTo>
                    <a:pt x="6753" y="20160"/>
                  </a:lnTo>
                  <a:close/>
                  <a:moveTo>
                    <a:pt x="3001" y="1"/>
                  </a:moveTo>
                  <a:cubicBezTo>
                    <a:pt x="1762" y="1"/>
                    <a:pt x="0" y="653"/>
                    <a:pt x="0" y="2154"/>
                  </a:cubicBezTo>
                  <a:lnTo>
                    <a:pt x="0" y="36078"/>
                  </a:lnTo>
                  <a:cubicBezTo>
                    <a:pt x="0" y="37546"/>
                    <a:pt x="1794" y="38166"/>
                    <a:pt x="3001" y="38166"/>
                  </a:cubicBezTo>
                  <a:lnTo>
                    <a:pt x="14092" y="38166"/>
                  </a:lnTo>
                  <a:cubicBezTo>
                    <a:pt x="16963" y="38166"/>
                    <a:pt x="19735" y="37285"/>
                    <a:pt x="21856" y="35263"/>
                  </a:cubicBezTo>
                  <a:cubicBezTo>
                    <a:pt x="24074" y="33208"/>
                    <a:pt x="24530" y="29978"/>
                    <a:pt x="24530" y="27108"/>
                  </a:cubicBezTo>
                  <a:lnTo>
                    <a:pt x="24530" y="25999"/>
                  </a:lnTo>
                  <a:cubicBezTo>
                    <a:pt x="24530" y="22150"/>
                    <a:pt x="22899" y="18953"/>
                    <a:pt x="19148" y="17485"/>
                  </a:cubicBezTo>
                  <a:cubicBezTo>
                    <a:pt x="22117" y="16213"/>
                    <a:pt x="23584" y="13440"/>
                    <a:pt x="23584" y="9199"/>
                  </a:cubicBezTo>
                  <a:cubicBezTo>
                    <a:pt x="23584" y="3067"/>
                    <a:pt x="20094" y="1"/>
                    <a:pt x="1308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47"/>
            <p:cNvSpPr/>
            <p:nvPr/>
          </p:nvSpPr>
          <p:spPr>
            <a:xfrm>
              <a:off x="2859125" y="1483375"/>
              <a:ext cx="203900" cy="428150"/>
            </a:xfrm>
            <a:custGeom>
              <a:rect b="b" l="l" r="r" t="t"/>
              <a:pathLst>
                <a:path extrusionOk="0" h="17126" w="815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13048"/>
                  </a:lnTo>
                  <a:cubicBezTo>
                    <a:pt x="0" y="15299"/>
                    <a:pt x="1827" y="17126"/>
                    <a:pt x="4078" y="17126"/>
                  </a:cubicBezTo>
                  <a:cubicBezTo>
                    <a:pt x="6328" y="17126"/>
                    <a:pt x="8155" y="15299"/>
                    <a:pt x="8155" y="13048"/>
                  </a:cubicBezTo>
                  <a:lnTo>
                    <a:pt x="8155" y="4078"/>
                  </a:ln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47"/>
            <p:cNvSpPr/>
            <p:nvPr/>
          </p:nvSpPr>
          <p:spPr>
            <a:xfrm>
              <a:off x="2859125" y="10756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8" y="8156"/>
                    <a:pt x="8155" y="6329"/>
                    <a:pt x="8155" y="4078"/>
                  </a:cubicBez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47"/>
            <p:cNvSpPr/>
            <p:nvPr/>
          </p:nvSpPr>
          <p:spPr>
            <a:xfrm>
              <a:off x="2227100" y="1074800"/>
              <a:ext cx="428175" cy="203900"/>
            </a:xfrm>
            <a:custGeom>
              <a:rect b="b" l="l" r="r" t="t"/>
              <a:pathLst>
                <a:path extrusionOk="0" h="8156" w="17127">
                  <a:moveTo>
                    <a:pt x="4078" y="1"/>
                  </a:moveTo>
                  <a:cubicBezTo>
                    <a:pt x="1828" y="1"/>
                    <a:pt x="1" y="1828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lnTo>
                    <a:pt x="13049" y="8156"/>
                  </a:lnTo>
                  <a:cubicBezTo>
                    <a:pt x="15300" y="8156"/>
                    <a:pt x="17126" y="6329"/>
                    <a:pt x="17126" y="4078"/>
                  </a:cubicBezTo>
                  <a:cubicBezTo>
                    <a:pt x="17126" y="1828"/>
                    <a:pt x="15300" y="1"/>
                    <a:pt x="1304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47"/>
            <p:cNvSpPr/>
            <p:nvPr/>
          </p:nvSpPr>
          <p:spPr>
            <a:xfrm>
              <a:off x="4982675" y="24913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7" y="1"/>
                    <a:pt x="0" y="1795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55" y="6329"/>
                    <a:pt x="8155" y="4078"/>
                  </a:cubicBezTo>
                  <a:cubicBezTo>
                    <a:pt x="8155" y="1795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" name="Google Shape;984;p47"/>
          <p:cNvGrpSpPr/>
          <p:nvPr/>
        </p:nvGrpSpPr>
        <p:grpSpPr>
          <a:xfrm>
            <a:off x="3516746" y="3197755"/>
            <a:ext cx="282266" cy="370563"/>
            <a:chOff x="1812825" y="238125"/>
            <a:chExt cx="3975575" cy="5219200"/>
          </a:xfrm>
        </p:grpSpPr>
        <p:sp>
          <p:nvSpPr>
            <p:cNvPr id="985" name="Google Shape;985;p47"/>
            <p:cNvSpPr/>
            <p:nvPr/>
          </p:nvSpPr>
          <p:spPr>
            <a:xfrm>
              <a:off x="1812825" y="238125"/>
              <a:ext cx="3975575" cy="5219200"/>
            </a:xfrm>
            <a:custGeom>
              <a:rect b="b" l="l" r="r" t="t"/>
              <a:pathLst>
                <a:path extrusionOk="0" h="208768" w="159023">
                  <a:moveTo>
                    <a:pt x="146823" y="8155"/>
                  </a:moveTo>
                  <a:cubicBezTo>
                    <a:pt x="149041" y="8155"/>
                    <a:pt x="150868" y="9982"/>
                    <a:pt x="150868" y="12232"/>
                  </a:cubicBezTo>
                  <a:lnTo>
                    <a:pt x="150868" y="196535"/>
                  </a:lnTo>
                  <a:cubicBezTo>
                    <a:pt x="150868" y="198785"/>
                    <a:pt x="149041" y="200612"/>
                    <a:pt x="146823" y="200612"/>
                  </a:cubicBezTo>
                  <a:lnTo>
                    <a:pt x="12168" y="200612"/>
                  </a:lnTo>
                  <a:cubicBezTo>
                    <a:pt x="9950" y="200612"/>
                    <a:pt x="8123" y="198785"/>
                    <a:pt x="8123" y="196535"/>
                  </a:cubicBezTo>
                  <a:lnTo>
                    <a:pt x="8123" y="12232"/>
                  </a:lnTo>
                  <a:cubicBezTo>
                    <a:pt x="8123" y="9982"/>
                    <a:pt x="9950" y="8155"/>
                    <a:pt x="12168" y="8155"/>
                  </a:cubicBezTo>
                  <a:close/>
                  <a:moveTo>
                    <a:pt x="12168" y="0"/>
                  </a:moveTo>
                  <a:cubicBezTo>
                    <a:pt x="5448" y="0"/>
                    <a:pt x="1" y="5480"/>
                    <a:pt x="1" y="12232"/>
                  </a:cubicBezTo>
                  <a:lnTo>
                    <a:pt x="1" y="196535"/>
                  </a:lnTo>
                  <a:cubicBezTo>
                    <a:pt x="1" y="203287"/>
                    <a:pt x="5448" y="208767"/>
                    <a:pt x="12168" y="208767"/>
                  </a:cubicBezTo>
                  <a:lnTo>
                    <a:pt x="146823" y="208767"/>
                  </a:lnTo>
                  <a:cubicBezTo>
                    <a:pt x="153543" y="208767"/>
                    <a:pt x="159023" y="203287"/>
                    <a:pt x="159023" y="196535"/>
                  </a:cubicBezTo>
                  <a:lnTo>
                    <a:pt x="159023" y="12232"/>
                  </a:lnTo>
                  <a:cubicBezTo>
                    <a:pt x="159023" y="5480"/>
                    <a:pt x="153543" y="0"/>
                    <a:pt x="1468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47"/>
            <p:cNvSpPr/>
            <p:nvPr/>
          </p:nvSpPr>
          <p:spPr>
            <a:xfrm>
              <a:off x="2220575" y="645850"/>
              <a:ext cx="3160075" cy="733975"/>
            </a:xfrm>
            <a:custGeom>
              <a:rect b="b" l="l" r="r" t="t"/>
              <a:pathLst>
                <a:path extrusionOk="0" h="29359" w="126403">
                  <a:moveTo>
                    <a:pt x="118248" y="8156"/>
                  </a:moveTo>
                  <a:lnTo>
                    <a:pt x="118248" y="21204"/>
                  </a:lnTo>
                  <a:lnTo>
                    <a:pt x="8156" y="21204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8"/>
                    <a:pt x="1" y="4078"/>
                  </a:cubicBezTo>
                  <a:lnTo>
                    <a:pt x="1" y="25281"/>
                  </a:lnTo>
                  <a:cubicBezTo>
                    <a:pt x="1" y="27532"/>
                    <a:pt x="1795" y="29359"/>
                    <a:pt x="4078" y="29359"/>
                  </a:cubicBezTo>
                  <a:lnTo>
                    <a:pt x="122325" y="29359"/>
                  </a:lnTo>
                  <a:cubicBezTo>
                    <a:pt x="124576" y="29359"/>
                    <a:pt x="126403" y="27532"/>
                    <a:pt x="126403" y="25281"/>
                  </a:cubicBezTo>
                  <a:lnTo>
                    <a:pt x="126403" y="4078"/>
                  </a:lnTo>
                  <a:cubicBezTo>
                    <a:pt x="126403" y="1828"/>
                    <a:pt x="124576" y="1"/>
                    <a:pt x="12232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47"/>
            <p:cNvSpPr/>
            <p:nvPr/>
          </p:nvSpPr>
          <p:spPr>
            <a:xfrm>
              <a:off x="5176750" y="15836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297" y="8156"/>
                    <a:pt x="8156" y="6329"/>
                    <a:pt x="8156" y="4078"/>
                  </a:cubicBezTo>
                  <a:cubicBezTo>
                    <a:pt x="8156" y="1827"/>
                    <a:pt x="629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47"/>
            <p:cNvSpPr/>
            <p:nvPr/>
          </p:nvSpPr>
          <p:spPr>
            <a:xfrm>
              <a:off x="4769000" y="15836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1828" y="1"/>
                    <a:pt x="1" y="1827"/>
                    <a:pt x="1" y="4078"/>
                  </a:cubicBezTo>
                  <a:cubicBezTo>
                    <a:pt x="1" y="6329"/>
                    <a:pt x="1828" y="8156"/>
                    <a:pt x="4078" y="8156"/>
                  </a:cubicBezTo>
                  <a:cubicBezTo>
                    <a:pt x="6297" y="8156"/>
                    <a:pt x="8156" y="6329"/>
                    <a:pt x="8156" y="4078"/>
                  </a:cubicBezTo>
                  <a:cubicBezTo>
                    <a:pt x="8156" y="1827"/>
                    <a:pt x="6297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47"/>
            <p:cNvSpPr/>
            <p:nvPr/>
          </p:nvSpPr>
          <p:spPr>
            <a:xfrm>
              <a:off x="4055450" y="1583675"/>
              <a:ext cx="509700" cy="203900"/>
            </a:xfrm>
            <a:custGeom>
              <a:rect b="b" l="l" r="r" t="t"/>
              <a:pathLst>
                <a:path extrusionOk="0" h="8156" w="20388">
                  <a:moveTo>
                    <a:pt x="4078" y="1"/>
                  </a:moveTo>
                  <a:cubicBezTo>
                    <a:pt x="1827" y="1"/>
                    <a:pt x="1" y="1827"/>
                    <a:pt x="1" y="4078"/>
                  </a:cubicBezTo>
                  <a:cubicBezTo>
                    <a:pt x="1" y="6329"/>
                    <a:pt x="1827" y="8156"/>
                    <a:pt x="4078" y="8156"/>
                  </a:cubicBezTo>
                  <a:lnTo>
                    <a:pt x="16311" y="8156"/>
                  </a:lnTo>
                  <a:cubicBezTo>
                    <a:pt x="18529" y="8156"/>
                    <a:pt x="20388" y="6329"/>
                    <a:pt x="20388" y="4078"/>
                  </a:cubicBezTo>
                  <a:cubicBezTo>
                    <a:pt x="20388" y="1827"/>
                    <a:pt x="18529" y="1"/>
                    <a:pt x="1631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47"/>
            <p:cNvSpPr/>
            <p:nvPr/>
          </p:nvSpPr>
          <p:spPr>
            <a:xfrm>
              <a:off x="4463200" y="44379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8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47"/>
            <p:cNvSpPr/>
            <p:nvPr/>
          </p:nvSpPr>
          <p:spPr>
            <a:xfrm>
              <a:off x="4463200" y="36224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47"/>
            <p:cNvSpPr/>
            <p:nvPr/>
          </p:nvSpPr>
          <p:spPr>
            <a:xfrm>
              <a:off x="4463200" y="28069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47"/>
            <p:cNvSpPr/>
            <p:nvPr/>
          </p:nvSpPr>
          <p:spPr>
            <a:xfrm>
              <a:off x="4463200" y="19914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6"/>
                    <a:pt x="4078" y="24466"/>
                  </a:cubicBezTo>
                  <a:lnTo>
                    <a:pt x="32620" y="24466"/>
                  </a:lnTo>
                  <a:cubicBezTo>
                    <a:pt x="34871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47"/>
            <p:cNvSpPr/>
            <p:nvPr/>
          </p:nvSpPr>
          <p:spPr>
            <a:xfrm>
              <a:off x="3341900" y="44379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8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47"/>
            <p:cNvSpPr/>
            <p:nvPr/>
          </p:nvSpPr>
          <p:spPr>
            <a:xfrm>
              <a:off x="3341900" y="36224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5"/>
                  </a:moveTo>
                  <a:lnTo>
                    <a:pt x="28543" y="16310"/>
                  </a:lnTo>
                  <a:lnTo>
                    <a:pt x="8155" y="16310"/>
                  </a:lnTo>
                  <a:lnTo>
                    <a:pt x="8155" y="8155"/>
                  </a:lnTo>
                  <a:close/>
                  <a:moveTo>
                    <a:pt x="4078" y="0"/>
                  </a:moveTo>
                  <a:cubicBezTo>
                    <a:pt x="1794" y="0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0"/>
                    <a:pt x="3262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47"/>
            <p:cNvSpPr/>
            <p:nvPr/>
          </p:nvSpPr>
          <p:spPr>
            <a:xfrm>
              <a:off x="3341900" y="28069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4" y="1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5"/>
                    <a:pt x="4078" y="24465"/>
                  </a:cubicBezTo>
                  <a:lnTo>
                    <a:pt x="32620" y="24465"/>
                  </a:lnTo>
                  <a:cubicBezTo>
                    <a:pt x="34871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47"/>
            <p:cNvSpPr/>
            <p:nvPr/>
          </p:nvSpPr>
          <p:spPr>
            <a:xfrm>
              <a:off x="3341900" y="1991425"/>
              <a:ext cx="917450" cy="611650"/>
            </a:xfrm>
            <a:custGeom>
              <a:rect b="b" l="l" r="r" t="t"/>
              <a:pathLst>
                <a:path extrusionOk="0" h="24466" w="36698">
                  <a:moveTo>
                    <a:pt x="28543" y="8156"/>
                  </a:moveTo>
                  <a:lnTo>
                    <a:pt x="28543" y="16311"/>
                  </a:lnTo>
                  <a:lnTo>
                    <a:pt x="8155" y="16311"/>
                  </a:lnTo>
                  <a:lnTo>
                    <a:pt x="8155" y="8156"/>
                  </a:lnTo>
                  <a:close/>
                  <a:moveTo>
                    <a:pt x="4078" y="1"/>
                  </a:moveTo>
                  <a:cubicBezTo>
                    <a:pt x="1794" y="1"/>
                    <a:pt x="0" y="1827"/>
                    <a:pt x="0" y="4078"/>
                  </a:cubicBezTo>
                  <a:lnTo>
                    <a:pt x="0" y="20388"/>
                  </a:lnTo>
                  <a:cubicBezTo>
                    <a:pt x="0" y="22639"/>
                    <a:pt x="1794" y="24466"/>
                    <a:pt x="4078" y="24466"/>
                  </a:cubicBezTo>
                  <a:lnTo>
                    <a:pt x="32620" y="24466"/>
                  </a:lnTo>
                  <a:cubicBezTo>
                    <a:pt x="34871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1" y="1"/>
                    <a:pt x="3262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47"/>
            <p:cNvSpPr/>
            <p:nvPr/>
          </p:nvSpPr>
          <p:spPr>
            <a:xfrm>
              <a:off x="2220575" y="4437925"/>
              <a:ext cx="917475" cy="611650"/>
            </a:xfrm>
            <a:custGeom>
              <a:rect b="b" l="l" r="r" t="t"/>
              <a:pathLst>
                <a:path extrusionOk="0" h="24466" w="36699">
                  <a:moveTo>
                    <a:pt x="28543" y="8155"/>
                  </a:moveTo>
                  <a:lnTo>
                    <a:pt x="28543" y="16310"/>
                  </a:lnTo>
                  <a:lnTo>
                    <a:pt x="8156" y="16310"/>
                  </a:lnTo>
                  <a:lnTo>
                    <a:pt x="8156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8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8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47"/>
            <p:cNvSpPr/>
            <p:nvPr/>
          </p:nvSpPr>
          <p:spPr>
            <a:xfrm>
              <a:off x="2220575" y="3622425"/>
              <a:ext cx="917475" cy="611650"/>
            </a:xfrm>
            <a:custGeom>
              <a:rect b="b" l="l" r="r" t="t"/>
              <a:pathLst>
                <a:path extrusionOk="0" h="24466" w="36699">
                  <a:moveTo>
                    <a:pt x="28543" y="8155"/>
                  </a:moveTo>
                  <a:lnTo>
                    <a:pt x="28543" y="16310"/>
                  </a:lnTo>
                  <a:lnTo>
                    <a:pt x="8156" y="16310"/>
                  </a:lnTo>
                  <a:lnTo>
                    <a:pt x="8156" y="8155"/>
                  </a:lnTo>
                  <a:close/>
                  <a:moveTo>
                    <a:pt x="4078" y="0"/>
                  </a:moveTo>
                  <a:cubicBezTo>
                    <a:pt x="1795" y="0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0"/>
                    <a:pt x="3262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47"/>
            <p:cNvSpPr/>
            <p:nvPr/>
          </p:nvSpPr>
          <p:spPr>
            <a:xfrm>
              <a:off x="2220575" y="2806925"/>
              <a:ext cx="917475" cy="611650"/>
            </a:xfrm>
            <a:custGeom>
              <a:rect b="b" l="l" r="r" t="t"/>
              <a:pathLst>
                <a:path extrusionOk="0" h="24466" w="36699">
                  <a:moveTo>
                    <a:pt x="28543" y="8156"/>
                  </a:moveTo>
                  <a:lnTo>
                    <a:pt x="28543" y="16311"/>
                  </a:lnTo>
                  <a:lnTo>
                    <a:pt x="8156" y="16311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5"/>
                    <a:pt x="4078" y="24465"/>
                  </a:cubicBezTo>
                  <a:lnTo>
                    <a:pt x="32621" y="24465"/>
                  </a:lnTo>
                  <a:cubicBezTo>
                    <a:pt x="34872" y="24465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47"/>
            <p:cNvSpPr/>
            <p:nvPr/>
          </p:nvSpPr>
          <p:spPr>
            <a:xfrm>
              <a:off x="2220575" y="1991425"/>
              <a:ext cx="917475" cy="611650"/>
            </a:xfrm>
            <a:custGeom>
              <a:rect b="b" l="l" r="r" t="t"/>
              <a:pathLst>
                <a:path extrusionOk="0" h="24466" w="36699">
                  <a:moveTo>
                    <a:pt x="28543" y="8156"/>
                  </a:moveTo>
                  <a:lnTo>
                    <a:pt x="28543" y="16311"/>
                  </a:lnTo>
                  <a:lnTo>
                    <a:pt x="8156" y="16311"/>
                  </a:lnTo>
                  <a:lnTo>
                    <a:pt x="8156" y="8156"/>
                  </a:lnTo>
                  <a:close/>
                  <a:moveTo>
                    <a:pt x="4078" y="1"/>
                  </a:moveTo>
                  <a:cubicBezTo>
                    <a:pt x="1795" y="1"/>
                    <a:pt x="1" y="1827"/>
                    <a:pt x="1" y="4078"/>
                  </a:cubicBezTo>
                  <a:lnTo>
                    <a:pt x="1" y="20388"/>
                  </a:lnTo>
                  <a:cubicBezTo>
                    <a:pt x="1" y="22639"/>
                    <a:pt x="1795" y="24466"/>
                    <a:pt x="4078" y="24466"/>
                  </a:cubicBezTo>
                  <a:lnTo>
                    <a:pt x="32621" y="24466"/>
                  </a:lnTo>
                  <a:cubicBezTo>
                    <a:pt x="34872" y="24466"/>
                    <a:pt x="36698" y="22639"/>
                    <a:pt x="36698" y="20388"/>
                  </a:cubicBezTo>
                  <a:lnTo>
                    <a:pt x="36698" y="4078"/>
                  </a:lnTo>
                  <a:cubicBezTo>
                    <a:pt x="36698" y="1827"/>
                    <a:pt x="34872" y="1"/>
                    <a:pt x="3262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" name="Google Shape;1002;p47"/>
          <p:cNvGrpSpPr/>
          <p:nvPr/>
        </p:nvGrpSpPr>
        <p:grpSpPr>
          <a:xfrm>
            <a:off x="5319823" y="3254730"/>
            <a:ext cx="333046" cy="256859"/>
            <a:chOff x="1190625" y="840425"/>
            <a:chExt cx="5228350" cy="4032325"/>
          </a:xfrm>
        </p:grpSpPr>
        <p:sp>
          <p:nvSpPr>
            <p:cNvPr id="1003" name="Google Shape;1003;p47"/>
            <p:cNvSpPr/>
            <p:nvPr/>
          </p:nvSpPr>
          <p:spPr>
            <a:xfrm>
              <a:off x="1190625" y="840425"/>
              <a:ext cx="5228350" cy="4032325"/>
            </a:xfrm>
            <a:custGeom>
              <a:rect b="b" l="l" r="r" t="t"/>
              <a:pathLst>
                <a:path extrusionOk="0" h="161293" w="209134">
                  <a:moveTo>
                    <a:pt x="42694" y="6201"/>
                  </a:moveTo>
                  <a:cubicBezTo>
                    <a:pt x="62816" y="6201"/>
                    <a:pt x="79212" y="22573"/>
                    <a:pt x="79212" y="42694"/>
                  </a:cubicBezTo>
                  <a:cubicBezTo>
                    <a:pt x="79212" y="62841"/>
                    <a:pt x="62816" y="79212"/>
                    <a:pt x="42694" y="79212"/>
                  </a:cubicBezTo>
                  <a:cubicBezTo>
                    <a:pt x="22573" y="79212"/>
                    <a:pt x="6176" y="62841"/>
                    <a:pt x="6176" y="42694"/>
                  </a:cubicBezTo>
                  <a:cubicBezTo>
                    <a:pt x="6176" y="22573"/>
                    <a:pt x="22573" y="6201"/>
                    <a:pt x="42694" y="6201"/>
                  </a:cubicBezTo>
                  <a:close/>
                  <a:moveTo>
                    <a:pt x="166439" y="6201"/>
                  </a:moveTo>
                  <a:cubicBezTo>
                    <a:pt x="186585" y="6201"/>
                    <a:pt x="202957" y="22573"/>
                    <a:pt x="202957" y="42694"/>
                  </a:cubicBezTo>
                  <a:cubicBezTo>
                    <a:pt x="202957" y="62841"/>
                    <a:pt x="186585" y="79212"/>
                    <a:pt x="166439" y="79212"/>
                  </a:cubicBezTo>
                  <a:cubicBezTo>
                    <a:pt x="146317" y="79212"/>
                    <a:pt x="129946" y="62841"/>
                    <a:pt x="129946" y="42694"/>
                  </a:cubicBezTo>
                  <a:cubicBezTo>
                    <a:pt x="129946" y="22573"/>
                    <a:pt x="146317" y="6201"/>
                    <a:pt x="166439" y="6201"/>
                  </a:cubicBezTo>
                  <a:close/>
                  <a:moveTo>
                    <a:pt x="6176" y="64826"/>
                  </a:moveTo>
                  <a:cubicBezTo>
                    <a:pt x="13308" y="76541"/>
                    <a:pt x="25930" y="84580"/>
                    <a:pt x="40439" y="85340"/>
                  </a:cubicBezTo>
                  <a:cubicBezTo>
                    <a:pt x="40636" y="85364"/>
                    <a:pt x="40832" y="85389"/>
                    <a:pt x="41052" y="85389"/>
                  </a:cubicBezTo>
                  <a:lnTo>
                    <a:pt x="62277" y="85389"/>
                  </a:lnTo>
                  <a:lnTo>
                    <a:pt x="62277" y="133867"/>
                  </a:lnTo>
                  <a:cubicBezTo>
                    <a:pt x="62277" y="139553"/>
                    <a:pt x="60071" y="144871"/>
                    <a:pt x="56076" y="148891"/>
                  </a:cubicBezTo>
                  <a:cubicBezTo>
                    <a:pt x="52057" y="152910"/>
                    <a:pt x="46714" y="155116"/>
                    <a:pt x="41052" y="155116"/>
                  </a:cubicBezTo>
                  <a:lnTo>
                    <a:pt x="37057" y="155116"/>
                  </a:lnTo>
                  <a:cubicBezTo>
                    <a:pt x="26764" y="155116"/>
                    <a:pt x="17965" y="147764"/>
                    <a:pt x="16151" y="137641"/>
                  </a:cubicBezTo>
                  <a:lnTo>
                    <a:pt x="9313" y="99751"/>
                  </a:lnTo>
                  <a:cubicBezTo>
                    <a:pt x="7230" y="88256"/>
                    <a:pt x="6176" y="76517"/>
                    <a:pt x="6176" y="64850"/>
                  </a:cubicBezTo>
                  <a:lnTo>
                    <a:pt x="6176" y="64826"/>
                  </a:lnTo>
                  <a:close/>
                  <a:moveTo>
                    <a:pt x="42694" y="0"/>
                  </a:moveTo>
                  <a:cubicBezTo>
                    <a:pt x="19141" y="0"/>
                    <a:pt x="0" y="19166"/>
                    <a:pt x="0" y="42694"/>
                  </a:cubicBezTo>
                  <a:cubicBezTo>
                    <a:pt x="0" y="43136"/>
                    <a:pt x="0" y="43577"/>
                    <a:pt x="25" y="43993"/>
                  </a:cubicBezTo>
                  <a:cubicBezTo>
                    <a:pt x="0" y="44116"/>
                    <a:pt x="0" y="44238"/>
                    <a:pt x="0" y="44361"/>
                  </a:cubicBezTo>
                  <a:lnTo>
                    <a:pt x="0" y="64850"/>
                  </a:lnTo>
                  <a:cubicBezTo>
                    <a:pt x="0" y="76884"/>
                    <a:pt x="1078" y="88991"/>
                    <a:pt x="3211" y="100829"/>
                  </a:cubicBezTo>
                  <a:lnTo>
                    <a:pt x="10049" y="138744"/>
                  </a:lnTo>
                  <a:cubicBezTo>
                    <a:pt x="12401" y="151807"/>
                    <a:pt x="23749" y="161292"/>
                    <a:pt x="37057" y="161292"/>
                  </a:cubicBezTo>
                  <a:lnTo>
                    <a:pt x="41052" y="161292"/>
                  </a:lnTo>
                  <a:cubicBezTo>
                    <a:pt x="48380" y="161292"/>
                    <a:pt x="55267" y="158449"/>
                    <a:pt x="60439" y="153253"/>
                  </a:cubicBezTo>
                  <a:cubicBezTo>
                    <a:pt x="65634" y="148082"/>
                    <a:pt x="68478" y="141195"/>
                    <a:pt x="68478" y="133867"/>
                  </a:cubicBezTo>
                  <a:lnTo>
                    <a:pt x="68478" y="85389"/>
                  </a:lnTo>
                  <a:lnTo>
                    <a:pt x="79825" y="85389"/>
                  </a:lnTo>
                  <a:cubicBezTo>
                    <a:pt x="81541" y="85389"/>
                    <a:pt x="82913" y="84016"/>
                    <a:pt x="82913" y="82301"/>
                  </a:cubicBezTo>
                  <a:cubicBezTo>
                    <a:pt x="82913" y="80585"/>
                    <a:pt x="81541" y="79212"/>
                    <a:pt x="79825" y="79212"/>
                  </a:cubicBezTo>
                  <a:lnTo>
                    <a:pt x="64801" y="79212"/>
                  </a:lnTo>
                  <a:cubicBezTo>
                    <a:pt x="77129" y="71713"/>
                    <a:pt x="85389" y="58159"/>
                    <a:pt x="85389" y="42694"/>
                  </a:cubicBezTo>
                  <a:cubicBezTo>
                    <a:pt x="85389" y="29313"/>
                    <a:pt x="79188" y="17328"/>
                    <a:pt x="69507" y="9485"/>
                  </a:cubicBezTo>
                  <a:lnTo>
                    <a:pt x="79212" y="9485"/>
                  </a:lnTo>
                  <a:lnTo>
                    <a:pt x="88991" y="21176"/>
                  </a:lnTo>
                  <a:cubicBezTo>
                    <a:pt x="89580" y="21886"/>
                    <a:pt x="90462" y="22279"/>
                    <a:pt x="91369" y="22279"/>
                  </a:cubicBezTo>
                  <a:lnTo>
                    <a:pt x="117765" y="22279"/>
                  </a:lnTo>
                  <a:cubicBezTo>
                    <a:pt x="118696" y="22279"/>
                    <a:pt x="119554" y="21886"/>
                    <a:pt x="120142" y="21176"/>
                  </a:cubicBezTo>
                  <a:lnTo>
                    <a:pt x="129946" y="9485"/>
                  </a:lnTo>
                  <a:lnTo>
                    <a:pt x="139651" y="9485"/>
                  </a:lnTo>
                  <a:cubicBezTo>
                    <a:pt x="129970" y="17328"/>
                    <a:pt x="123745" y="29313"/>
                    <a:pt x="123745" y="42694"/>
                  </a:cubicBezTo>
                  <a:cubicBezTo>
                    <a:pt x="123745" y="58159"/>
                    <a:pt x="132004" y="71713"/>
                    <a:pt x="144332" y="79212"/>
                  </a:cubicBezTo>
                  <a:lnTo>
                    <a:pt x="94261" y="79212"/>
                  </a:lnTo>
                  <a:cubicBezTo>
                    <a:pt x="92545" y="79212"/>
                    <a:pt x="91173" y="80585"/>
                    <a:pt x="91173" y="82301"/>
                  </a:cubicBezTo>
                  <a:cubicBezTo>
                    <a:pt x="91173" y="84016"/>
                    <a:pt x="92545" y="85389"/>
                    <a:pt x="94261" y="85389"/>
                  </a:cubicBezTo>
                  <a:lnTo>
                    <a:pt x="140656" y="85389"/>
                  </a:lnTo>
                  <a:lnTo>
                    <a:pt x="140656" y="98403"/>
                  </a:lnTo>
                  <a:cubicBezTo>
                    <a:pt x="140656" y="100094"/>
                    <a:pt x="142053" y="101491"/>
                    <a:pt x="143768" y="101491"/>
                  </a:cubicBezTo>
                  <a:cubicBezTo>
                    <a:pt x="145460" y="101491"/>
                    <a:pt x="146857" y="100094"/>
                    <a:pt x="146857" y="98403"/>
                  </a:cubicBezTo>
                  <a:lnTo>
                    <a:pt x="146857" y="85389"/>
                  </a:lnTo>
                  <a:lnTo>
                    <a:pt x="168106" y="85389"/>
                  </a:lnTo>
                  <a:cubicBezTo>
                    <a:pt x="168302" y="85389"/>
                    <a:pt x="168498" y="85364"/>
                    <a:pt x="168694" y="85340"/>
                  </a:cubicBezTo>
                  <a:cubicBezTo>
                    <a:pt x="183203" y="84580"/>
                    <a:pt x="195825" y="76541"/>
                    <a:pt x="202957" y="64826"/>
                  </a:cubicBezTo>
                  <a:lnTo>
                    <a:pt x="202957" y="64850"/>
                  </a:lnTo>
                  <a:cubicBezTo>
                    <a:pt x="202957" y="76517"/>
                    <a:pt x="201903" y="88256"/>
                    <a:pt x="199845" y="99751"/>
                  </a:cubicBezTo>
                  <a:lnTo>
                    <a:pt x="193007" y="137641"/>
                  </a:lnTo>
                  <a:cubicBezTo>
                    <a:pt x="191168" y="147764"/>
                    <a:pt x="182394" y="155116"/>
                    <a:pt x="172101" y="155116"/>
                  </a:cubicBezTo>
                  <a:lnTo>
                    <a:pt x="168106" y="155116"/>
                  </a:lnTo>
                  <a:cubicBezTo>
                    <a:pt x="162420" y="155116"/>
                    <a:pt x="157077" y="152910"/>
                    <a:pt x="153082" y="148891"/>
                  </a:cubicBezTo>
                  <a:cubicBezTo>
                    <a:pt x="149062" y="144871"/>
                    <a:pt x="146857" y="139553"/>
                    <a:pt x="146857" y="133867"/>
                  </a:cubicBezTo>
                  <a:lnTo>
                    <a:pt x="146857" y="112839"/>
                  </a:lnTo>
                  <a:cubicBezTo>
                    <a:pt x="146857" y="111123"/>
                    <a:pt x="145460" y="109726"/>
                    <a:pt x="143768" y="109726"/>
                  </a:cubicBezTo>
                  <a:cubicBezTo>
                    <a:pt x="142053" y="109726"/>
                    <a:pt x="140656" y="111123"/>
                    <a:pt x="140656" y="112839"/>
                  </a:cubicBezTo>
                  <a:lnTo>
                    <a:pt x="140656" y="133867"/>
                  </a:lnTo>
                  <a:cubicBezTo>
                    <a:pt x="140656" y="141195"/>
                    <a:pt x="143523" y="148082"/>
                    <a:pt x="148695" y="153253"/>
                  </a:cubicBezTo>
                  <a:cubicBezTo>
                    <a:pt x="153891" y="158449"/>
                    <a:pt x="160778" y="161292"/>
                    <a:pt x="168106" y="161292"/>
                  </a:cubicBezTo>
                  <a:lnTo>
                    <a:pt x="172101" y="161292"/>
                  </a:lnTo>
                  <a:cubicBezTo>
                    <a:pt x="185384" y="161292"/>
                    <a:pt x="196732" y="151807"/>
                    <a:pt x="199085" y="138744"/>
                  </a:cubicBezTo>
                  <a:lnTo>
                    <a:pt x="205923" y="100829"/>
                  </a:lnTo>
                  <a:cubicBezTo>
                    <a:pt x="208055" y="88991"/>
                    <a:pt x="209133" y="76884"/>
                    <a:pt x="209133" y="64850"/>
                  </a:cubicBezTo>
                  <a:lnTo>
                    <a:pt x="209133" y="44361"/>
                  </a:lnTo>
                  <a:cubicBezTo>
                    <a:pt x="209133" y="44238"/>
                    <a:pt x="209133" y="44116"/>
                    <a:pt x="209109" y="43993"/>
                  </a:cubicBezTo>
                  <a:cubicBezTo>
                    <a:pt x="209133" y="43577"/>
                    <a:pt x="209133" y="43136"/>
                    <a:pt x="209133" y="42694"/>
                  </a:cubicBezTo>
                  <a:cubicBezTo>
                    <a:pt x="209133" y="19166"/>
                    <a:pt x="189992" y="0"/>
                    <a:pt x="166439" y="0"/>
                  </a:cubicBezTo>
                  <a:cubicBezTo>
                    <a:pt x="160630" y="0"/>
                    <a:pt x="155067" y="1177"/>
                    <a:pt x="149994" y="3309"/>
                  </a:cubicBezTo>
                  <a:lnTo>
                    <a:pt x="111172" y="3309"/>
                  </a:lnTo>
                  <a:cubicBezTo>
                    <a:pt x="109456" y="3309"/>
                    <a:pt x="108084" y="4681"/>
                    <a:pt x="108084" y="6397"/>
                  </a:cubicBezTo>
                  <a:cubicBezTo>
                    <a:pt x="108084" y="8113"/>
                    <a:pt x="109456" y="9485"/>
                    <a:pt x="111172" y="9485"/>
                  </a:cubicBezTo>
                  <a:lnTo>
                    <a:pt x="121858" y="9485"/>
                  </a:lnTo>
                  <a:lnTo>
                    <a:pt x="116319" y="16102"/>
                  </a:lnTo>
                  <a:lnTo>
                    <a:pt x="92815" y="16102"/>
                  </a:lnTo>
                  <a:lnTo>
                    <a:pt x="87276" y="9485"/>
                  </a:lnTo>
                  <a:lnTo>
                    <a:pt x="96736" y="9485"/>
                  </a:lnTo>
                  <a:cubicBezTo>
                    <a:pt x="98452" y="9485"/>
                    <a:pt x="99824" y="8113"/>
                    <a:pt x="99824" y="6397"/>
                  </a:cubicBezTo>
                  <a:cubicBezTo>
                    <a:pt x="99824" y="4681"/>
                    <a:pt x="98452" y="3309"/>
                    <a:pt x="96736" y="3309"/>
                  </a:cubicBezTo>
                  <a:lnTo>
                    <a:pt x="59140" y="3309"/>
                  </a:lnTo>
                  <a:cubicBezTo>
                    <a:pt x="54091" y="1177"/>
                    <a:pt x="48527" y="0"/>
                    <a:pt x="4269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47"/>
            <p:cNvSpPr/>
            <p:nvPr/>
          </p:nvSpPr>
          <p:spPr>
            <a:xfrm>
              <a:off x="1654450" y="1304850"/>
              <a:ext cx="1207075" cy="1206475"/>
            </a:xfrm>
            <a:custGeom>
              <a:rect b="b" l="l" r="r" t="t"/>
              <a:pathLst>
                <a:path extrusionOk="0" h="48259" w="48283">
                  <a:moveTo>
                    <a:pt x="28479" y="6177"/>
                  </a:moveTo>
                  <a:lnTo>
                    <a:pt x="28479" y="16691"/>
                  </a:lnTo>
                  <a:cubicBezTo>
                    <a:pt x="28479" y="18407"/>
                    <a:pt x="29852" y="19804"/>
                    <a:pt x="31567" y="19804"/>
                  </a:cubicBezTo>
                  <a:lnTo>
                    <a:pt x="42082" y="19804"/>
                  </a:lnTo>
                  <a:lnTo>
                    <a:pt x="42082" y="28455"/>
                  </a:lnTo>
                  <a:lnTo>
                    <a:pt x="31567" y="28455"/>
                  </a:lnTo>
                  <a:cubicBezTo>
                    <a:pt x="29852" y="28455"/>
                    <a:pt x="28479" y="29852"/>
                    <a:pt x="28479" y="31544"/>
                  </a:cubicBezTo>
                  <a:lnTo>
                    <a:pt x="28479" y="42058"/>
                  </a:lnTo>
                  <a:lnTo>
                    <a:pt x="19803" y="42058"/>
                  </a:lnTo>
                  <a:lnTo>
                    <a:pt x="19803" y="31544"/>
                  </a:lnTo>
                  <a:cubicBezTo>
                    <a:pt x="19803" y="29852"/>
                    <a:pt x="18431" y="28455"/>
                    <a:pt x="16715" y="28455"/>
                  </a:cubicBezTo>
                  <a:lnTo>
                    <a:pt x="6201" y="28455"/>
                  </a:lnTo>
                  <a:lnTo>
                    <a:pt x="6201" y="19804"/>
                  </a:lnTo>
                  <a:lnTo>
                    <a:pt x="16715" y="19804"/>
                  </a:lnTo>
                  <a:cubicBezTo>
                    <a:pt x="18431" y="19804"/>
                    <a:pt x="19803" y="18407"/>
                    <a:pt x="19803" y="16691"/>
                  </a:cubicBezTo>
                  <a:lnTo>
                    <a:pt x="19803" y="6177"/>
                  </a:lnTo>
                  <a:close/>
                  <a:moveTo>
                    <a:pt x="16715" y="1"/>
                  </a:moveTo>
                  <a:cubicBezTo>
                    <a:pt x="15000" y="1"/>
                    <a:pt x="13627" y="1373"/>
                    <a:pt x="13627" y="3089"/>
                  </a:cubicBezTo>
                  <a:lnTo>
                    <a:pt x="13627" y="13603"/>
                  </a:lnTo>
                  <a:lnTo>
                    <a:pt x="3113" y="13603"/>
                  </a:lnTo>
                  <a:cubicBezTo>
                    <a:pt x="1397" y="13603"/>
                    <a:pt x="0" y="15000"/>
                    <a:pt x="0" y="16691"/>
                  </a:cubicBezTo>
                  <a:lnTo>
                    <a:pt x="0" y="31544"/>
                  </a:lnTo>
                  <a:cubicBezTo>
                    <a:pt x="0" y="33259"/>
                    <a:pt x="1397" y="34656"/>
                    <a:pt x="3113" y="34656"/>
                  </a:cubicBezTo>
                  <a:lnTo>
                    <a:pt x="13627" y="34656"/>
                  </a:lnTo>
                  <a:lnTo>
                    <a:pt x="13627" y="45170"/>
                  </a:lnTo>
                  <a:cubicBezTo>
                    <a:pt x="13627" y="46862"/>
                    <a:pt x="15000" y="48259"/>
                    <a:pt x="16715" y="48259"/>
                  </a:cubicBezTo>
                  <a:lnTo>
                    <a:pt x="31567" y="48259"/>
                  </a:lnTo>
                  <a:cubicBezTo>
                    <a:pt x="33283" y="48259"/>
                    <a:pt x="34656" y="46862"/>
                    <a:pt x="34656" y="45170"/>
                  </a:cubicBezTo>
                  <a:lnTo>
                    <a:pt x="34656" y="34656"/>
                  </a:lnTo>
                  <a:lnTo>
                    <a:pt x="45170" y="34656"/>
                  </a:lnTo>
                  <a:cubicBezTo>
                    <a:pt x="46885" y="34656"/>
                    <a:pt x="48282" y="33259"/>
                    <a:pt x="48282" y="31544"/>
                  </a:cubicBezTo>
                  <a:lnTo>
                    <a:pt x="48282" y="16691"/>
                  </a:lnTo>
                  <a:cubicBezTo>
                    <a:pt x="48282" y="15000"/>
                    <a:pt x="46885" y="13603"/>
                    <a:pt x="45170" y="13603"/>
                  </a:cubicBezTo>
                  <a:lnTo>
                    <a:pt x="34656" y="13603"/>
                  </a:lnTo>
                  <a:lnTo>
                    <a:pt x="34656" y="3089"/>
                  </a:lnTo>
                  <a:cubicBezTo>
                    <a:pt x="34656" y="1373"/>
                    <a:pt x="33283" y="1"/>
                    <a:pt x="3156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47"/>
            <p:cNvSpPr/>
            <p:nvPr/>
          </p:nvSpPr>
          <p:spPr>
            <a:xfrm>
              <a:off x="5349150" y="1343450"/>
              <a:ext cx="567400" cy="567400"/>
            </a:xfrm>
            <a:custGeom>
              <a:rect b="b" l="l" r="r" t="t"/>
              <a:pathLst>
                <a:path extrusionOk="0" h="22696" w="22696">
                  <a:moveTo>
                    <a:pt x="11348" y="6177"/>
                  </a:moveTo>
                  <a:cubicBezTo>
                    <a:pt x="14191" y="6177"/>
                    <a:pt x="16494" y="8505"/>
                    <a:pt x="16494" y="11348"/>
                  </a:cubicBezTo>
                  <a:cubicBezTo>
                    <a:pt x="16494" y="14191"/>
                    <a:pt x="14191" y="16495"/>
                    <a:pt x="11348" y="16495"/>
                  </a:cubicBezTo>
                  <a:cubicBezTo>
                    <a:pt x="8505" y="16495"/>
                    <a:pt x="6201" y="14191"/>
                    <a:pt x="6201" y="11348"/>
                  </a:cubicBezTo>
                  <a:cubicBezTo>
                    <a:pt x="6201" y="8505"/>
                    <a:pt x="8505" y="6177"/>
                    <a:pt x="11348" y="6177"/>
                  </a:cubicBezTo>
                  <a:close/>
                  <a:moveTo>
                    <a:pt x="11348" y="1"/>
                  </a:moveTo>
                  <a:cubicBezTo>
                    <a:pt x="5098" y="1"/>
                    <a:pt x="0" y="5099"/>
                    <a:pt x="0" y="11348"/>
                  </a:cubicBezTo>
                  <a:cubicBezTo>
                    <a:pt x="0" y="17598"/>
                    <a:pt x="5098" y="22696"/>
                    <a:pt x="11348" y="22696"/>
                  </a:cubicBezTo>
                  <a:cubicBezTo>
                    <a:pt x="17597" y="22696"/>
                    <a:pt x="22695" y="17598"/>
                    <a:pt x="22695" y="11348"/>
                  </a:cubicBezTo>
                  <a:cubicBezTo>
                    <a:pt x="22695" y="5099"/>
                    <a:pt x="17597" y="1"/>
                    <a:pt x="1134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47"/>
            <p:cNvSpPr/>
            <p:nvPr/>
          </p:nvSpPr>
          <p:spPr>
            <a:xfrm>
              <a:off x="4787275" y="1905325"/>
              <a:ext cx="567400" cy="567400"/>
            </a:xfrm>
            <a:custGeom>
              <a:rect b="b" l="l" r="r" t="t"/>
              <a:pathLst>
                <a:path extrusionOk="0" h="22696" w="22696">
                  <a:moveTo>
                    <a:pt x="11348" y="6201"/>
                  </a:moveTo>
                  <a:cubicBezTo>
                    <a:pt x="14191" y="6201"/>
                    <a:pt x="16495" y="8505"/>
                    <a:pt x="16495" y="11348"/>
                  </a:cubicBezTo>
                  <a:cubicBezTo>
                    <a:pt x="16495" y="14191"/>
                    <a:pt x="14191" y="16495"/>
                    <a:pt x="11348" y="16495"/>
                  </a:cubicBezTo>
                  <a:cubicBezTo>
                    <a:pt x="8505" y="16495"/>
                    <a:pt x="6177" y="14191"/>
                    <a:pt x="6177" y="11348"/>
                  </a:cubicBezTo>
                  <a:cubicBezTo>
                    <a:pt x="6177" y="8505"/>
                    <a:pt x="8505" y="6201"/>
                    <a:pt x="11348" y="6201"/>
                  </a:cubicBezTo>
                  <a:close/>
                  <a:moveTo>
                    <a:pt x="11348" y="0"/>
                  </a:moveTo>
                  <a:cubicBezTo>
                    <a:pt x="5074" y="0"/>
                    <a:pt x="0" y="5098"/>
                    <a:pt x="0" y="11348"/>
                  </a:cubicBezTo>
                  <a:cubicBezTo>
                    <a:pt x="0" y="17598"/>
                    <a:pt x="5074" y="22695"/>
                    <a:pt x="11348" y="22695"/>
                  </a:cubicBezTo>
                  <a:cubicBezTo>
                    <a:pt x="17598" y="22695"/>
                    <a:pt x="22696" y="17598"/>
                    <a:pt x="22696" y="11348"/>
                  </a:cubicBezTo>
                  <a:cubicBezTo>
                    <a:pt x="22696" y="5098"/>
                    <a:pt x="17598" y="0"/>
                    <a:pt x="113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" name="Google Shape;1007;p47"/>
          <p:cNvGrpSpPr/>
          <p:nvPr/>
        </p:nvGrpSpPr>
        <p:grpSpPr>
          <a:xfrm>
            <a:off x="5291816" y="2063472"/>
            <a:ext cx="388354" cy="387265"/>
            <a:chOff x="1183275" y="238125"/>
            <a:chExt cx="5233875" cy="5219200"/>
          </a:xfrm>
        </p:grpSpPr>
        <p:sp>
          <p:nvSpPr>
            <p:cNvPr id="1008" name="Google Shape;1008;p47"/>
            <p:cNvSpPr/>
            <p:nvPr/>
          </p:nvSpPr>
          <p:spPr>
            <a:xfrm>
              <a:off x="3815700" y="2521500"/>
              <a:ext cx="203075" cy="203900"/>
            </a:xfrm>
            <a:custGeom>
              <a:rect b="b" l="l" r="r" t="t"/>
              <a:pathLst>
                <a:path extrusionOk="0" h="8156" w="8123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cubicBezTo>
                    <a:pt x="6329" y="8156"/>
                    <a:pt x="8123" y="6329"/>
                    <a:pt x="8123" y="4078"/>
                  </a:cubicBezTo>
                  <a:cubicBezTo>
                    <a:pt x="8123" y="1827"/>
                    <a:pt x="6329" y="1"/>
                    <a:pt x="407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47"/>
            <p:cNvSpPr/>
            <p:nvPr/>
          </p:nvSpPr>
          <p:spPr>
            <a:xfrm>
              <a:off x="1183275" y="238125"/>
              <a:ext cx="5233875" cy="5219200"/>
            </a:xfrm>
            <a:custGeom>
              <a:rect b="b" l="l" r="r" t="t"/>
              <a:pathLst>
                <a:path extrusionOk="0" h="208768" w="209355">
                  <a:moveTo>
                    <a:pt x="164274" y="9786"/>
                  </a:moveTo>
                  <a:lnTo>
                    <a:pt x="199438" y="54638"/>
                  </a:lnTo>
                  <a:lnTo>
                    <a:pt x="180421" y="69317"/>
                  </a:lnTo>
                  <a:cubicBezTo>
                    <a:pt x="179686" y="69889"/>
                    <a:pt x="178809" y="70165"/>
                    <a:pt x="177935" y="70165"/>
                  </a:cubicBezTo>
                  <a:cubicBezTo>
                    <a:pt x="176713" y="70165"/>
                    <a:pt x="175497" y="69626"/>
                    <a:pt x="174680" y="68600"/>
                  </a:cubicBezTo>
                  <a:cubicBezTo>
                    <a:pt x="174680" y="68600"/>
                    <a:pt x="144604" y="30239"/>
                    <a:pt x="144572" y="30206"/>
                  </a:cubicBezTo>
                  <a:cubicBezTo>
                    <a:pt x="143169" y="28412"/>
                    <a:pt x="143528" y="25770"/>
                    <a:pt x="145289" y="24400"/>
                  </a:cubicBezTo>
                  <a:lnTo>
                    <a:pt x="164274" y="9786"/>
                  </a:lnTo>
                  <a:close/>
                  <a:moveTo>
                    <a:pt x="88400" y="44526"/>
                  </a:moveTo>
                  <a:lnTo>
                    <a:pt x="103568" y="63968"/>
                  </a:lnTo>
                  <a:lnTo>
                    <a:pt x="96066" y="69872"/>
                  </a:lnTo>
                  <a:lnTo>
                    <a:pt x="88433" y="60086"/>
                  </a:lnTo>
                  <a:cubicBezTo>
                    <a:pt x="87634" y="59059"/>
                    <a:pt x="86437" y="58520"/>
                    <a:pt x="85229" y="58520"/>
                  </a:cubicBezTo>
                  <a:cubicBezTo>
                    <a:pt x="84363" y="58520"/>
                    <a:pt x="83492" y="58797"/>
                    <a:pt x="82757" y="59368"/>
                  </a:cubicBezTo>
                  <a:lnTo>
                    <a:pt x="59662" y="77211"/>
                  </a:lnTo>
                  <a:lnTo>
                    <a:pt x="54639" y="70785"/>
                  </a:lnTo>
                  <a:lnTo>
                    <a:pt x="88400" y="44526"/>
                  </a:lnTo>
                  <a:close/>
                  <a:moveTo>
                    <a:pt x="48245" y="75809"/>
                  </a:moveTo>
                  <a:lnTo>
                    <a:pt x="53236" y="82235"/>
                  </a:lnTo>
                  <a:lnTo>
                    <a:pt x="46679" y="87389"/>
                  </a:lnTo>
                  <a:lnTo>
                    <a:pt x="41689" y="80963"/>
                  </a:lnTo>
                  <a:lnTo>
                    <a:pt x="48245" y="75809"/>
                  </a:lnTo>
                  <a:close/>
                  <a:moveTo>
                    <a:pt x="98349" y="112114"/>
                  </a:moveTo>
                  <a:cubicBezTo>
                    <a:pt x="105102" y="112114"/>
                    <a:pt x="110582" y="117627"/>
                    <a:pt x="110582" y="124347"/>
                  </a:cubicBezTo>
                  <a:cubicBezTo>
                    <a:pt x="110582" y="131099"/>
                    <a:pt x="105102" y="136579"/>
                    <a:pt x="98349" y="136579"/>
                  </a:cubicBezTo>
                  <a:cubicBezTo>
                    <a:pt x="91630" y="136579"/>
                    <a:pt x="86149" y="131099"/>
                    <a:pt x="86149" y="124347"/>
                  </a:cubicBezTo>
                  <a:cubicBezTo>
                    <a:pt x="86149" y="117627"/>
                    <a:pt x="91630" y="112114"/>
                    <a:pt x="98349" y="112114"/>
                  </a:cubicBezTo>
                  <a:close/>
                  <a:moveTo>
                    <a:pt x="143887" y="42536"/>
                  </a:moveTo>
                  <a:lnTo>
                    <a:pt x="163980" y="68143"/>
                  </a:lnTo>
                  <a:lnTo>
                    <a:pt x="112050" y="109277"/>
                  </a:lnTo>
                  <a:cubicBezTo>
                    <a:pt x="108429" y="105982"/>
                    <a:pt x="103634" y="103960"/>
                    <a:pt x="98349" y="103960"/>
                  </a:cubicBezTo>
                  <a:cubicBezTo>
                    <a:pt x="87128" y="103960"/>
                    <a:pt x="77995" y="113126"/>
                    <a:pt x="77995" y="124347"/>
                  </a:cubicBezTo>
                  <a:cubicBezTo>
                    <a:pt x="77995" y="127935"/>
                    <a:pt x="78940" y="131295"/>
                    <a:pt x="80539" y="134231"/>
                  </a:cubicBezTo>
                  <a:lnTo>
                    <a:pt x="63055" y="148062"/>
                  </a:lnTo>
                  <a:lnTo>
                    <a:pt x="48017" y="145746"/>
                  </a:lnTo>
                  <a:cubicBezTo>
                    <a:pt x="47792" y="145706"/>
                    <a:pt x="47566" y="145686"/>
                    <a:pt x="47341" y="145686"/>
                  </a:cubicBezTo>
                  <a:cubicBezTo>
                    <a:pt x="46456" y="145686"/>
                    <a:pt x="45588" y="145989"/>
                    <a:pt x="44885" y="146561"/>
                  </a:cubicBezTo>
                  <a:lnTo>
                    <a:pt x="28445" y="159511"/>
                  </a:lnTo>
                  <a:lnTo>
                    <a:pt x="28314" y="159348"/>
                  </a:lnTo>
                  <a:lnTo>
                    <a:pt x="23454" y="153118"/>
                  </a:lnTo>
                  <a:lnTo>
                    <a:pt x="39927" y="140102"/>
                  </a:lnTo>
                  <a:cubicBezTo>
                    <a:pt x="40743" y="139483"/>
                    <a:pt x="41297" y="138537"/>
                    <a:pt x="41428" y="137493"/>
                  </a:cubicBezTo>
                  <a:lnTo>
                    <a:pt x="43776" y="121639"/>
                  </a:lnTo>
                  <a:lnTo>
                    <a:pt x="143887" y="42536"/>
                  </a:lnTo>
                  <a:close/>
                  <a:moveTo>
                    <a:pt x="17093" y="158239"/>
                  </a:moveTo>
                  <a:lnTo>
                    <a:pt x="22117" y="164632"/>
                  </a:lnTo>
                  <a:lnTo>
                    <a:pt x="15201" y="170276"/>
                  </a:lnTo>
                  <a:lnTo>
                    <a:pt x="10210" y="163850"/>
                  </a:lnTo>
                  <a:lnTo>
                    <a:pt x="17093" y="158239"/>
                  </a:lnTo>
                  <a:close/>
                  <a:moveTo>
                    <a:pt x="102427" y="144343"/>
                  </a:moveTo>
                  <a:lnTo>
                    <a:pt x="102427" y="184302"/>
                  </a:lnTo>
                  <a:lnTo>
                    <a:pt x="94304" y="184302"/>
                  </a:lnTo>
                  <a:lnTo>
                    <a:pt x="94304" y="144343"/>
                  </a:lnTo>
                  <a:cubicBezTo>
                    <a:pt x="95609" y="144604"/>
                    <a:pt x="96979" y="144734"/>
                    <a:pt x="98349" y="144734"/>
                  </a:cubicBezTo>
                  <a:cubicBezTo>
                    <a:pt x="99752" y="144734"/>
                    <a:pt x="101122" y="144604"/>
                    <a:pt x="102427" y="144343"/>
                  </a:cubicBezTo>
                  <a:close/>
                  <a:moveTo>
                    <a:pt x="114659" y="192457"/>
                  </a:moveTo>
                  <a:cubicBezTo>
                    <a:pt x="119976" y="192457"/>
                    <a:pt x="124478" y="195850"/>
                    <a:pt x="126174" y="200612"/>
                  </a:cubicBezTo>
                  <a:lnTo>
                    <a:pt x="70557" y="200612"/>
                  </a:lnTo>
                  <a:cubicBezTo>
                    <a:pt x="72253" y="195850"/>
                    <a:pt x="76755" y="192457"/>
                    <a:pt x="82072" y="192457"/>
                  </a:cubicBezTo>
                  <a:close/>
                  <a:moveTo>
                    <a:pt x="164954" y="0"/>
                  </a:moveTo>
                  <a:cubicBezTo>
                    <a:pt x="164086" y="0"/>
                    <a:pt x="163215" y="276"/>
                    <a:pt x="162480" y="848"/>
                  </a:cubicBezTo>
                  <a:cubicBezTo>
                    <a:pt x="162480" y="848"/>
                    <a:pt x="140331" y="17941"/>
                    <a:pt x="140331" y="17941"/>
                  </a:cubicBezTo>
                  <a:cubicBezTo>
                    <a:pt x="135014" y="22051"/>
                    <a:pt x="134035" y="29945"/>
                    <a:pt x="138178" y="35229"/>
                  </a:cubicBezTo>
                  <a:lnTo>
                    <a:pt x="138863" y="36110"/>
                  </a:lnTo>
                  <a:lnTo>
                    <a:pt x="109962" y="58944"/>
                  </a:lnTo>
                  <a:lnTo>
                    <a:pt x="92315" y="36273"/>
                  </a:lnTo>
                  <a:cubicBezTo>
                    <a:pt x="91516" y="35247"/>
                    <a:pt x="90319" y="34708"/>
                    <a:pt x="89104" y="34708"/>
                  </a:cubicBezTo>
                  <a:cubicBezTo>
                    <a:pt x="88234" y="34708"/>
                    <a:pt x="87355" y="34984"/>
                    <a:pt x="86606" y="35556"/>
                  </a:cubicBezTo>
                  <a:lnTo>
                    <a:pt x="33468" y="77081"/>
                  </a:lnTo>
                  <a:cubicBezTo>
                    <a:pt x="31707" y="78483"/>
                    <a:pt x="31381" y="81028"/>
                    <a:pt x="32751" y="82789"/>
                  </a:cubicBezTo>
                  <a:cubicBezTo>
                    <a:pt x="32751" y="82789"/>
                    <a:pt x="42732" y="95641"/>
                    <a:pt x="42765" y="95641"/>
                  </a:cubicBezTo>
                  <a:cubicBezTo>
                    <a:pt x="43559" y="96662"/>
                    <a:pt x="44768" y="97201"/>
                    <a:pt x="45982" y="97201"/>
                  </a:cubicBezTo>
                  <a:cubicBezTo>
                    <a:pt x="46863" y="97201"/>
                    <a:pt x="47746" y="96917"/>
                    <a:pt x="48474" y="96326"/>
                  </a:cubicBezTo>
                  <a:lnTo>
                    <a:pt x="84518" y="68306"/>
                  </a:lnTo>
                  <a:lnTo>
                    <a:pt x="89705" y="74960"/>
                  </a:lnTo>
                  <a:lnTo>
                    <a:pt x="37481" y="116257"/>
                  </a:lnTo>
                  <a:cubicBezTo>
                    <a:pt x="36665" y="116910"/>
                    <a:pt x="36111" y="117823"/>
                    <a:pt x="35980" y="118867"/>
                  </a:cubicBezTo>
                  <a:lnTo>
                    <a:pt x="33632" y="134720"/>
                  </a:lnTo>
                  <a:lnTo>
                    <a:pt x="1990" y="160066"/>
                  </a:lnTo>
                  <a:cubicBezTo>
                    <a:pt x="294" y="161468"/>
                    <a:pt x="0" y="163980"/>
                    <a:pt x="1370" y="165709"/>
                  </a:cubicBezTo>
                  <a:cubicBezTo>
                    <a:pt x="1370" y="165709"/>
                    <a:pt x="11352" y="178561"/>
                    <a:pt x="11352" y="178561"/>
                  </a:cubicBezTo>
                  <a:cubicBezTo>
                    <a:pt x="12139" y="179573"/>
                    <a:pt x="13367" y="180100"/>
                    <a:pt x="14597" y="180100"/>
                  </a:cubicBezTo>
                  <a:cubicBezTo>
                    <a:pt x="15509" y="180100"/>
                    <a:pt x="16423" y="179811"/>
                    <a:pt x="17158" y="179214"/>
                  </a:cubicBezTo>
                  <a:lnTo>
                    <a:pt x="48539" y="154064"/>
                  </a:lnTo>
                  <a:lnTo>
                    <a:pt x="63577" y="156412"/>
                  </a:lnTo>
                  <a:cubicBezTo>
                    <a:pt x="63776" y="156442"/>
                    <a:pt x="63976" y="156456"/>
                    <a:pt x="64176" y="156456"/>
                  </a:cubicBezTo>
                  <a:cubicBezTo>
                    <a:pt x="65089" y="156456"/>
                    <a:pt x="65991" y="156153"/>
                    <a:pt x="66741" y="155564"/>
                  </a:cubicBezTo>
                  <a:lnTo>
                    <a:pt x="85856" y="140429"/>
                  </a:lnTo>
                  <a:cubicBezTo>
                    <a:pt x="85954" y="140494"/>
                    <a:pt x="86052" y="140592"/>
                    <a:pt x="86149" y="140657"/>
                  </a:cubicBezTo>
                  <a:lnTo>
                    <a:pt x="86149" y="184302"/>
                  </a:lnTo>
                  <a:lnTo>
                    <a:pt x="82072" y="184302"/>
                  </a:lnTo>
                  <a:cubicBezTo>
                    <a:pt x="70851" y="184302"/>
                    <a:pt x="61717" y="193436"/>
                    <a:pt x="61717" y="204690"/>
                  </a:cubicBezTo>
                  <a:cubicBezTo>
                    <a:pt x="61717" y="206940"/>
                    <a:pt x="63544" y="208767"/>
                    <a:pt x="65795" y="208767"/>
                  </a:cubicBezTo>
                  <a:lnTo>
                    <a:pt x="130937" y="208767"/>
                  </a:lnTo>
                  <a:cubicBezTo>
                    <a:pt x="133187" y="208767"/>
                    <a:pt x="135014" y="206940"/>
                    <a:pt x="135014" y="204690"/>
                  </a:cubicBezTo>
                  <a:cubicBezTo>
                    <a:pt x="135014" y="193436"/>
                    <a:pt x="125880" y="184302"/>
                    <a:pt x="114659" y="184302"/>
                  </a:cubicBezTo>
                  <a:lnTo>
                    <a:pt x="110582" y="184302"/>
                  </a:lnTo>
                  <a:lnTo>
                    <a:pt x="110582" y="140657"/>
                  </a:lnTo>
                  <a:cubicBezTo>
                    <a:pt x="115540" y="136938"/>
                    <a:pt x="118737" y="131034"/>
                    <a:pt x="118737" y="124347"/>
                  </a:cubicBezTo>
                  <a:cubicBezTo>
                    <a:pt x="118737" y="121313"/>
                    <a:pt x="118052" y="118443"/>
                    <a:pt x="116877" y="115866"/>
                  </a:cubicBezTo>
                  <a:lnTo>
                    <a:pt x="169037" y="74504"/>
                  </a:lnTo>
                  <a:cubicBezTo>
                    <a:pt x="171418" y="77016"/>
                    <a:pt x="174680" y="78320"/>
                    <a:pt x="177942" y="78320"/>
                  </a:cubicBezTo>
                  <a:cubicBezTo>
                    <a:pt x="180551" y="78320"/>
                    <a:pt x="183194" y="77472"/>
                    <a:pt x="185412" y="75776"/>
                  </a:cubicBezTo>
                  <a:lnTo>
                    <a:pt x="207691" y="58585"/>
                  </a:lnTo>
                  <a:cubicBezTo>
                    <a:pt x="208539" y="57933"/>
                    <a:pt x="209094" y="56954"/>
                    <a:pt x="209224" y="55845"/>
                  </a:cubicBezTo>
                  <a:cubicBezTo>
                    <a:pt x="209355" y="54769"/>
                    <a:pt x="209061" y="53692"/>
                    <a:pt x="208409" y="52844"/>
                  </a:cubicBezTo>
                  <a:lnTo>
                    <a:pt x="168188" y="1566"/>
                  </a:lnTo>
                  <a:cubicBezTo>
                    <a:pt x="167371" y="539"/>
                    <a:pt x="166166" y="0"/>
                    <a:pt x="16495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47"/>
            <p:cNvSpPr/>
            <p:nvPr/>
          </p:nvSpPr>
          <p:spPr>
            <a:xfrm>
              <a:off x="4128025" y="1833875"/>
              <a:ext cx="791075" cy="639975"/>
            </a:xfrm>
            <a:custGeom>
              <a:rect b="b" l="l" r="r" t="t"/>
              <a:pathLst>
                <a:path extrusionOk="0" h="25599" w="31643">
                  <a:moveTo>
                    <a:pt x="27054" y="1"/>
                  </a:moveTo>
                  <a:cubicBezTo>
                    <a:pt x="26183" y="1"/>
                    <a:pt x="25311" y="269"/>
                    <a:pt x="24596" y="823"/>
                  </a:cubicBezTo>
                  <a:lnTo>
                    <a:pt x="2088" y="18339"/>
                  </a:lnTo>
                  <a:cubicBezTo>
                    <a:pt x="294" y="19742"/>
                    <a:pt x="1" y="22286"/>
                    <a:pt x="1371" y="24081"/>
                  </a:cubicBezTo>
                  <a:cubicBezTo>
                    <a:pt x="2136" y="25075"/>
                    <a:pt x="3383" y="25599"/>
                    <a:pt x="4626" y="25599"/>
                  </a:cubicBezTo>
                  <a:cubicBezTo>
                    <a:pt x="5503" y="25599"/>
                    <a:pt x="6378" y="25338"/>
                    <a:pt x="7079" y="24798"/>
                  </a:cubicBezTo>
                  <a:cubicBezTo>
                    <a:pt x="7079" y="24798"/>
                    <a:pt x="29456" y="7379"/>
                    <a:pt x="29587" y="7281"/>
                  </a:cubicBezTo>
                  <a:cubicBezTo>
                    <a:pt x="31283" y="5944"/>
                    <a:pt x="31642" y="3269"/>
                    <a:pt x="30305" y="1573"/>
                  </a:cubicBezTo>
                  <a:cubicBezTo>
                    <a:pt x="29520" y="540"/>
                    <a:pt x="28288" y="1"/>
                    <a:pt x="2705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47"/>
            <p:cNvSpPr/>
            <p:nvPr/>
          </p:nvSpPr>
          <p:spPr>
            <a:xfrm>
              <a:off x="3540875" y="3245675"/>
              <a:ext cx="203075" cy="203900"/>
            </a:xfrm>
            <a:custGeom>
              <a:rect b="b" l="l" r="r" t="t"/>
              <a:pathLst>
                <a:path extrusionOk="0" h="8156" w="8123">
                  <a:moveTo>
                    <a:pt x="4045" y="0"/>
                  </a:moveTo>
                  <a:cubicBezTo>
                    <a:pt x="1827" y="0"/>
                    <a:pt x="0" y="1794"/>
                    <a:pt x="0" y="4078"/>
                  </a:cubicBezTo>
                  <a:cubicBezTo>
                    <a:pt x="0" y="6328"/>
                    <a:pt x="1827" y="8155"/>
                    <a:pt x="4045" y="8155"/>
                  </a:cubicBezTo>
                  <a:cubicBezTo>
                    <a:pt x="6296" y="8155"/>
                    <a:pt x="8123" y="6328"/>
                    <a:pt x="8123" y="4078"/>
                  </a:cubicBezTo>
                  <a:cubicBezTo>
                    <a:pt x="8123" y="1794"/>
                    <a:pt x="6296" y="0"/>
                    <a:pt x="404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015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48"/>
          <p:cNvSpPr/>
          <p:nvPr/>
        </p:nvSpPr>
        <p:spPr>
          <a:xfrm>
            <a:off x="2829162" y="364850"/>
            <a:ext cx="1916100" cy="19161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7" name="Google Shape;1017;p48"/>
          <p:cNvSpPr/>
          <p:nvPr/>
        </p:nvSpPr>
        <p:spPr>
          <a:xfrm>
            <a:off x="2829162" y="1982541"/>
            <a:ext cx="1916100" cy="19161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" name="Google Shape;1018;p48"/>
          <p:cNvSpPr/>
          <p:nvPr/>
        </p:nvSpPr>
        <p:spPr>
          <a:xfrm>
            <a:off x="4398728" y="1982541"/>
            <a:ext cx="1916100" cy="19161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" name="Google Shape;1019;p48"/>
          <p:cNvSpPr/>
          <p:nvPr/>
        </p:nvSpPr>
        <p:spPr>
          <a:xfrm>
            <a:off x="4398728" y="364850"/>
            <a:ext cx="1916100" cy="19161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" name="Google Shape;1020;p48"/>
          <p:cNvGrpSpPr/>
          <p:nvPr/>
        </p:nvGrpSpPr>
        <p:grpSpPr>
          <a:xfrm>
            <a:off x="4705098" y="790125"/>
            <a:ext cx="1303360" cy="1191540"/>
            <a:chOff x="4166100" y="2738500"/>
            <a:chExt cx="1303360" cy="1191540"/>
          </a:xfrm>
        </p:grpSpPr>
        <p:sp>
          <p:nvSpPr>
            <p:cNvPr id="1021" name="Google Shape;1021;p48"/>
            <p:cNvSpPr/>
            <p:nvPr/>
          </p:nvSpPr>
          <p:spPr>
            <a:xfrm>
              <a:off x="4166100" y="3298484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5193483" y="273850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5380280" y="3319777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48"/>
            <p:cNvSpPr/>
            <p:nvPr/>
          </p:nvSpPr>
          <p:spPr>
            <a:xfrm>
              <a:off x="5036285" y="388594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48"/>
            <p:cNvSpPr/>
            <p:nvPr/>
          </p:nvSpPr>
          <p:spPr>
            <a:xfrm>
              <a:off x="5425360" y="2955586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48"/>
            <p:cNvSpPr/>
            <p:nvPr/>
          </p:nvSpPr>
          <p:spPr>
            <a:xfrm>
              <a:off x="4243982" y="2801609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5013356" y="2999738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" name="Google Shape;1028;p48"/>
          <p:cNvGrpSpPr/>
          <p:nvPr/>
        </p:nvGrpSpPr>
        <p:grpSpPr>
          <a:xfrm>
            <a:off x="3135532" y="2321925"/>
            <a:ext cx="1303360" cy="1343940"/>
            <a:chOff x="4166100" y="2738500"/>
            <a:chExt cx="1303360" cy="1343940"/>
          </a:xfrm>
        </p:grpSpPr>
        <p:sp>
          <p:nvSpPr>
            <p:cNvPr id="1029" name="Google Shape;1029;p48"/>
            <p:cNvSpPr/>
            <p:nvPr/>
          </p:nvSpPr>
          <p:spPr>
            <a:xfrm>
              <a:off x="4166100" y="3298484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5193483" y="273850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5380280" y="3319777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48"/>
            <p:cNvSpPr/>
            <p:nvPr/>
          </p:nvSpPr>
          <p:spPr>
            <a:xfrm>
              <a:off x="5036285" y="4038340"/>
              <a:ext cx="44100" cy="44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48"/>
            <p:cNvSpPr/>
            <p:nvPr/>
          </p:nvSpPr>
          <p:spPr>
            <a:xfrm>
              <a:off x="5425360" y="2955586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4243982" y="2801609"/>
              <a:ext cx="44100" cy="44100"/>
            </a:xfrm>
            <a:prstGeom prst="ellipse">
              <a:avLst/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5013356" y="2999738"/>
              <a:ext cx="22800" cy="22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6" name="Google Shape;1036;p48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TONE ARE WE GOING TO USE?</a:t>
            </a:r>
            <a:endParaRPr/>
          </a:p>
        </p:txBody>
      </p:sp>
      <p:sp>
        <p:nvSpPr>
          <p:cNvPr id="1037" name="Google Shape;1037;p48"/>
          <p:cNvSpPr txBox="1"/>
          <p:nvPr/>
        </p:nvSpPr>
        <p:spPr>
          <a:xfrm flipH="1">
            <a:off x="3048762" y="288171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It’s</a:t>
            </a: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 the smallest planet in our Solar System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38" name="Google Shape;1038;p48"/>
          <p:cNvSpPr txBox="1"/>
          <p:nvPr/>
        </p:nvSpPr>
        <p:spPr>
          <a:xfrm flipH="1">
            <a:off x="3048762" y="1258225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D77EAD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Venus has a beautiful name, but it’s too hot</a:t>
            </a:r>
            <a:endParaRPr sz="1000">
              <a:solidFill>
                <a:srgbClr val="D77EAD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39" name="Google Shape;1039;p48"/>
          <p:cNvSpPr txBox="1"/>
          <p:nvPr/>
        </p:nvSpPr>
        <p:spPr>
          <a:xfrm flipH="1">
            <a:off x="4618328" y="288171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000">
                <a:solidFill>
                  <a:srgbClr val="D77EAD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Saturn is the ringed one. It’s a gas giant</a:t>
            </a:r>
            <a:endParaRPr sz="1000">
              <a:solidFill>
                <a:srgbClr val="D77EAD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40" name="Google Shape;1040;p48"/>
          <p:cNvSpPr txBox="1"/>
          <p:nvPr/>
        </p:nvSpPr>
        <p:spPr>
          <a:xfrm flipH="1">
            <a:off x="4618328" y="1258225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Neptune is the farthest planet from the Sun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041" name="Google Shape;1041;p48"/>
          <p:cNvSpPr txBox="1"/>
          <p:nvPr/>
        </p:nvSpPr>
        <p:spPr>
          <a:xfrm flipH="1">
            <a:off x="3048762" y="2663971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MERCURY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2" name="Google Shape;1042;p48"/>
          <p:cNvSpPr txBox="1"/>
          <p:nvPr/>
        </p:nvSpPr>
        <p:spPr>
          <a:xfrm flipH="1">
            <a:off x="3048762" y="104048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D77EAD"/>
                </a:solidFill>
                <a:latin typeface="Englebert"/>
                <a:ea typeface="Englebert"/>
                <a:cs typeface="Englebert"/>
                <a:sym typeface="Englebert"/>
              </a:rPr>
              <a:t>VENUS</a:t>
            </a:r>
            <a:endParaRPr>
              <a:solidFill>
                <a:srgbClr val="D77EAD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3" name="Google Shape;1043;p48"/>
          <p:cNvSpPr txBox="1"/>
          <p:nvPr/>
        </p:nvSpPr>
        <p:spPr>
          <a:xfrm flipH="1">
            <a:off x="4618328" y="2663971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D77EAD"/>
                </a:solidFill>
                <a:latin typeface="Englebert"/>
                <a:ea typeface="Englebert"/>
                <a:cs typeface="Englebert"/>
                <a:sym typeface="Englebert"/>
              </a:rPr>
              <a:t>SATURN</a:t>
            </a:r>
            <a:endParaRPr>
              <a:solidFill>
                <a:srgbClr val="D77EAD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1044" name="Google Shape;1044;p48"/>
          <p:cNvSpPr txBox="1"/>
          <p:nvPr/>
        </p:nvSpPr>
        <p:spPr>
          <a:xfrm flipH="1">
            <a:off x="4618328" y="1040483"/>
            <a:ext cx="1476900" cy="34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NEPTUNE</a:t>
            </a:r>
            <a:endParaRPr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55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31"/>
          <p:cNvSpPr txBox="1"/>
          <p:nvPr>
            <p:ph type="ctrTitle"/>
          </p:nvPr>
        </p:nvSpPr>
        <p:spPr>
          <a:xfrm>
            <a:off x="3089688" y="10610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ABOUT US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7" name="Google Shape;157;p31"/>
          <p:cNvSpPr txBox="1"/>
          <p:nvPr>
            <p:ph idx="1" type="subTitle"/>
          </p:nvPr>
        </p:nvSpPr>
        <p:spPr>
          <a:xfrm>
            <a:off x="3089699" y="12942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FFFFFF"/>
                </a:solidFill>
              </a:rPr>
              <a:t>Here you could describe the topic of the section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58" name="Google Shape;158;p31"/>
          <p:cNvSpPr txBox="1"/>
          <p:nvPr>
            <p:ph idx="2" type="title"/>
          </p:nvPr>
        </p:nvSpPr>
        <p:spPr>
          <a:xfrm>
            <a:off x="2165299" y="9543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01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59" name="Google Shape;159;p31"/>
          <p:cNvSpPr txBox="1"/>
          <p:nvPr>
            <p:ph idx="3" type="ctrTitle"/>
          </p:nvPr>
        </p:nvSpPr>
        <p:spPr>
          <a:xfrm>
            <a:off x="5335138" y="10610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MARKET ANALYSIS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0" name="Google Shape;160;p31"/>
          <p:cNvSpPr txBox="1"/>
          <p:nvPr>
            <p:ph idx="4" type="subTitle"/>
          </p:nvPr>
        </p:nvSpPr>
        <p:spPr>
          <a:xfrm>
            <a:off x="5335147" y="12942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FFFFFF"/>
                </a:solidFill>
              </a:rPr>
              <a:t>Here you could describe the topic of the section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61" name="Google Shape;161;p31"/>
          <p:cNvSpPr txBox="1"/>
          <p:nvPr>
            <p:ph idx="5" type="title"/>
          </p:nvPr>
        </p:nvSpPr>
        <p:spPr>
          <a:xfrm>
            <a:off x="4413250" y="9543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02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2" name="Google Shape;162;p31"/>
          <p:cNvSpPr txBox="1"/>
          <p:nvPr>
            <p:ph idx="6" type="ctrTitle"/>
          </p:nvPr>
        </p:nvSpPr>
        <p:spPr>
          <a:xfrm>
            <a:off x="3089688" y="20971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GOALS &amp; STRATEGY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3" name="Google Shape;163;p31"/>
          <p:cNvSpPr txBox="1"/>
          <p:nvPr>
            <p:ph idx="7" type="subTitle"/>
          </p:nvPr>
        </p:nvSpPr>
        <p:spPr>
          <a:xfrm>
            <a:off x="3089699" y="23303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4" name="Google Shape;164;p31"/>
          <p:cNvSpPr txBox="1"/>
          <p:nvPr>
            <p:ph idx="8" type="title"/>
          </p:nvPr>
        </p:nvSpPr>
        <p:spPr>
          <a:xfrm>
            <a:off x="2165299" y="19904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5" name="Google Shape;165;p31"/>
          <p:cNvSpPr txBox="1"/>
          <p:nvPr>
            <p:ph idx="9" type="ctrTitle"/>
          </p:nvPr>
        </p:nvSpPr>
        <p:spPr>
          <a:xfrm>
            <a:off x="5335138" y="20971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CONTENT PLAN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6" name="Google Shape;166;p31"/>
          <p:cNvSpPr txBox="1"/>
          <p:nvPr>
            <p:ph idx="13" type="subTitle"/>
          </p:nvPr>
        </p:nvSpPr>
        <p:spPr>
          <a:xfrm>
            <a:off x="5335147" y="23303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7" name="Google Shape;167;p31"/>
          <p:cNvSpPr txBox="1"/>
          <p:nvPr>
            <p:ph idx="14" type="title"/>
          </p:nvPr>
        </p:nvSpPr>
        <p:spPr>
          <a:xfrm>
            <a:off x="4413250" y="19904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04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8" name="Google Shape;168;p31"/>
          <p:cNvSpPr txBox="1"/>
          <p:nvPr>
            <p:ph idx="15" type="ctrTitle"/>
          </p:nvPr>
        </p:nvSpPr>
        <p:spPr>
          <a:xfrm>
            <a:off x="3089688" y="31332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</a:rPr>
              <a:t>BUDGET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69" name="Google Shape;169;p31"/>
          <p:cNvSpPr txBox="1"/>
          <p:nvPr>
            <p:ph idx="16" type="subTitle"/>
          </p:nvPr>
        </p:nvSpPr>
        <p:spPr>
          <a:xfrm>
            <a:off x="3089699" y="33664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0" name="Google Shape;170;p31"/>
          <p:cNvSpPr txBox="1"/>
          <p:nvPr>
            <p:ph idx="17" type="title"/>
          </p:nvPr>
        </p:nvSpPr>
        <p:spPr>
          <a:xfrm>
            <a:off x="2165299" y="30265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05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1" name="Google Shape;171;p31"/>
          <p:cNvSpPr txBox="1"/>
          <p:nvPr>
            <p:ph idx="18" type="ctrTitle"/>
          </p:nvPr>
        </p:nvSpPr>
        <p:spPr>
          <a:xfrm>
            <a:off x="5335138" y="3133250"/>
            <a:ext cx="2111400" cy="369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KPI OVERVIEW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2" name="Google Shape;172;p31"/>
          <p:cNvSpPr txBox="1"/>
          <p:nvPr>
            <p:ph idx="19" type="subTitle"/>
          </p:nvPr>
        </p:nvSpPr>
        <p:spPr>
          <a:xfrm>
            <a:off x="5335147" y="3366450"/>
            <a:ext cx="1518600" cy="32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3" name="Google Shape;173;p31"/>
          <p:cNvSpPr txBox="1"/>
          <p:nvPr>
            <p:ph idx="20" type="title"/>
          </p:nvPr>
        </p:nvSpPr>
        <p:spPr>
          <a:xfrm>
            <a:off x="4413250" y="3026500"/>
            <a:ext cx="1031100" cy="81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06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048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49" name="Google Shape;1049;p49"/>
          <p:cNvCxnSpPr/>
          <p:nvPr/>
        </p:nvCxnSpPr>
        <p:spPr>
          <a:xfrm flipH="1">
            <a:off x="1925813" y="1993325"/>
            <a:ext cx="900" cy="2703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50" name="Google Shape;1050;p49"/>
          <p:cNvCxnSpPr/>
          <p:nvPr/>
        </p:nvCxnSpPr>
        <p:spPr>
          <a:xfrm flipH="1">
            <a:off x="3688278" y="1993325"/>
            <a:ext cx="900" cy="2703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51" name="Google Shape;1051;p49"/>
          <p:cNvCxnSpPr/>
          <p:nvPr/>
        </p:nvCxnSpPr>
        <p:spPr>
          <a:xfrm flipH="1">
            <a:off x="5452883" y="1993325"/>
            <a:ext cx="900" cy="2703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52" name="Google Shape;1052;p49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PLATFORMS ARE WE GOING TO USE?</a:t>
            </a:r>
            <a:endParaRPr/>
          </a:p>
        </p:txBody>
      </p:sp>
      <p:sp>
        <p:nvSpPr>
          <p:cNvPr id="1053" name="Google Shape;1053;p49"/>
          <p:cNvSpPr txBox="1"/>
          <p:nvPr>
            <p:ph idx="4294967295" type="subTitle"/>
          </p:nvPr>
        </p:nvSpPr>
        <p:spPr>
          <a:xfrm>
            <a:off x="1104750" y="3394275"/>
            <a:ext cx="16431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Mercury is the closest planet to the Sun</a:t>
            </a:r>
            <a:endParaRPr sz="1100"/>
          </a:p>
        </p:txBody>
      </p:sp>
      <p:sp>
        <p:nvSpPr>
          <p:cNvPr id="1054" name="Google Shape;1054;p49"/>
          <p:cNvSpPr txBox="1"/>
          <p:nvPr>
            <p:ph idx="4294967295" type="subTitle"/>
          </p:nvPr>
        </p:nvSpPr>
        <p:spPr>
          <a:xfrm>
            <a:off x="2895925" y="3394275"/>
            <a:ext cx="16431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Venus has a beautiful name, but it’s hot</a:t>
            </a:r>
            <a:endParaRPr sz="1100"/>
          </a:p>
        </p:txBody>
      </p:sp>
      <p:sp>
        <p:nvSpPr>
          <p:cNvPr id="1055" name="Google Shape;1055;p49"/>
          <p:cNvSpPr txBox="1"/>
          <p:nvPr>
            <p:ph idx="4294967295" type="subTitle"/>
          </p:nvPr>
        </p:nvSpPr>
        <p:spPr>
          <a:xfrm>
            <a:off x="4631800" y="3394275"/>
            <a:ext cx="16431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Despite being red, Mars is a cold place, not hot</a:t>
            </a:r>
            <a:endParaRPr sz="1100"/>
          </a:p>
        </p:txBody>
      </p:sp>
      <p:cxnSp>
        <p:nvCxnSpPr>
          <p:cNvPr id="1056" name="Google Shape;1056;p49"/>
          <p:cNvCxnSpPr/>
          <p:nvPr/>
        </p:nvCxnSpPr>
        <p:spPr>
          <a:xfrm flipH="1">
            <a:off x="7217288" y="1993325"/>
            <a:ext cx="900" cy="2703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57" name="Google Shape;1057;p49"/>
          <p:cNvSpPr txBox="1"/>
          <p:nvPr>
            <p:ph idx="4294967295" type="subTitle"/>
          </p:nvPr>
        </p:nvSpPr>
        <p:spPr>
          <a:xfrm>
            <a:off x="6396200" y="3394275"/>
            <a:ext cx="16431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/>
              <a:t>Neptune is the farthest planet from the Sun</a:t>
            </a:r>
            <a:endParaRPr sz="1100"/>
          </a:p>
        </p:txBody>
      </p:sp>
      <p:sp>
        <p:nvSpPr>
          <p:cNvPr id="1058" name="Google Shape;1058;p49"/>
          <p:cNvSpPr/>
          <p:nvPr/>
        </p:nvSpPr>
        <p:spPr>
          <a:xfrm>
            <a:off x="1429771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9" name="Google Shape;1059;p49"/>
          <p:cNvSpPr/>
          <p:nvPr/>
        </p:nvSpPr>
        <p:spPr>
          <a:xfrm>
            <a:off x="3192238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49"/>
          <p:cNvSpPr/>
          <p:nvPr/>
        </p:nvSpPr>
        <p:spPr>
          <a:xfrm>
            <a:off x="4956843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" name="Google Shape;1061;p49"/>
          <p:cNvSpPr/>
          <p:nvPr/>
        </p:nvSpPr>
        <p:spPr>
          <a:xfrm>
            <a:off x="6721248" y="1000324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2" name="Google Shape;1062;p49"/>
          <p:cNvGrpSpPr/>
          <p:nvPr/>
        </p:nvGrpSpPr>
        <p:grpSpPr>
          <a:xfrm>
            <a:off x="1716092" y="1286643"/>
            <a:ext cx="420359" cy="420359"/>
            <a:chOff x="1190625" y="238125"/>
            <a:chExt cx="5228350" cy="5228350"/>
          </a:xfrm>
        </p:grpSpPr>
        <p:sp>
          <p:nvSpPr>
            <p:cNvPr id="1063" name="Google Shape;1063;p49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49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49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49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" name="Google Shape;1067;p49"/>
          <p:cNvGrpSpPr/>
          <p:nvPr/>
        </p:nvGrpSpPr>
        <p:grpSpPr>
          <a:xfrm>
            <a:off x="5243425" y="1286913"/>
            <a:ext cx="419837" cy="419837"/>
            <a:chOff x="1190625" y="238125"/>
            <a:chExt cx="5228350" cy="5228350"/>
          </a:xfrm>
        </p:grpSpPr>
        <p:sp>
          <p:nvSpPr>
            <p:cNvPr id="1068" name="Google Shape;1068;p49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49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49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49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49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49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49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" name="Google Shape;1075;p49"/>
          <p:cNvGrpSpPr/>
          <p:nvPr/>
        </p:nvGrpSpPr>
        <p:grpSpPr>
          <a:xfrm>
            <a:off x="7008813" y="1286906"/>
            <a:ext cx="417869" cy="419837"/>
            <a:chOff x="1204700" y="238125"/>
            <a:chExt cx="5203850" cy="5228350"/>
          </a:xfrm>
        </p:grpSpPr>
        <p:sp>
          <p:nvSpPr>
            <p:cNvPr id="1076" name="Google Shape;1076;p49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49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49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49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49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" name="Google Shape;1081;p49"/>
          <p:cNvGrpSpPr/>
          <p:nvPr/>
        </p:nvGrpSpPr>
        <p:grpSpPr>
          <a:xfrm>
            <a:off x="3478499" y="1325360"/>
            <a:ext cx="420477" cy="342935"/>
            <a:chOff x="1180800" y="717250"/>
            <a:chExt cx="5236325" cy="4270675"/>
          </a:xfrm>
        </p:grpSpPr>
        <p:sp>
          <p:nvSpPr>
            <p:cNvPr id="1082" name="Google Shape;1082;p49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49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49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49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6" name="Google Shape;1086;p49"/>
          <p:cNvSpPr/>
          <p:nvPr/>
        </p:nvSpPr>
        <p:spPr>
          <a:xfrm>
            <a:off x="1439721" y="2263624"/>
            <a:ext cx="993000" cy="993000"/>
          </a:xfrm>
          <a:prstGeom prst="ellipse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" name="Google Shape;1087;p49"/>
          <p:cNvSpPr/>
          <p:nvPr/>
        </p:nvSpPr>
        <p:spPr>
          <a:xfrm>
            <a:off x="3202188" y="2263624"/>
            <a:ext cx="993000" cy="993000"/>
          </a:xfrm>
          <a:prstGeom prst="ellipse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49"/>
          <p:cNvSpPr/>
          <p:nvPr/>
        </p:nvSpPr>
        <p:spPr>
          <a:xfrm>
            <a:off x="4966793" y="2263624"/>
            <a:ext cx="993000" cy="993000"/>
          </a:xfrm>
          <a:prstGeom prst="ellipse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9" name="Google Shape;1089;p49"/>
          <p:cNvSpPr/>
          <p:nvPr/>
        </p:nvSpPr>
        <p:spPr>
          <a:xfrm>
            <a:off x="6731198" y="2263624"/>
            <a:ext cx="993000" cy="993000"/>
          </a:xfrm>
          <a:prstGeom prst="ellipse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" name="Google Shape;1090;p49"/>
          <p:cNvSpPr txBox="1"/>
          <p:nvPr>
            <p:ph idx="4294967295" type="ctrTitle"/>
          </p:nvPr>
        </p:nvSpPr>
        <p:spPr>
          <a:xfrm>
            <a:off x="1266471" y="2628875"/>
            <a:ext cx="13395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FACEBOOK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1" name="Google Shape;1091;p49"/>
          <p:cNvSpPr txBox="1"/>
          <p:nvPr>
            <p:ph idx="4294967295" type="ctrTitle"/>
          </p:nvPr>
        </p:nvSpPr>
        <p:spPr>
          <a:xfrm>
            <a:off x="3110988" y="2628875"/>
            <a:ext cx="1175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TWITTER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2" name="Google Shape;1092;p49"/>
          <p:cNvSpPr txBox="1"/>
          <p:nvPr>
            <p:ph idx="4294967295" type="ctrTitle"/>
          </p:nvPr>
        </p:nvSpPr>
        <p:spPr>
          <a:xfrm>
            <a:off x="4715543" y="2628875"/>
            <a:ext cx="14955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INSTAGRAM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093" name="Google Shape;1093;p49"/>
          <p:cNvSpPr txBox="1"/>
          <p:nvPr>
            <p:ph idx="4294967295" type="ctrTitle"/>
          </p:nvPr>
        </p:nvSpPr>
        <p:spPr>
          <a:xfrm>
            <a:off x="6479948" y="2628875"/>
            <a:ext cx="14955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WHATSAPP</a:t>
            </a:r>
            <a:endParaRPr sz="12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097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50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CONTENT SHARING PLAN</a:t>
            </a:r>
            <a:endParaRPr/>
          </a:p>
        </p:txBody>
      </p:sp>
      <p:cxnSp>
        <p:nvCxnSpPr>
          <p:cNvPr id="1099" name="Google Shape;1099;p50"/>
          <p:cNvCxnSpPr/>
          <p:nvPr/>
        </p:nvCxnSpPr>
        <p:spPr>
          <a:xfrm>
            <a:off x="3600000" y="1954803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0" name="Google Shape;1100;p50"/>
          <p:cNvCxnSpPr/>
          <p:nvPr/>
        </p:nvCxnSpPr>
        <p:spPr>
          <a:xfrm>
            <a:off x="3600000" y="1513625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1" name="Google Shape;1101;p50"/>
          <p:cNvCxnSpPr/>
          <p:nvPr/>
        </p:nvCxnSpPr>
        <p:spPr>
          <a:xfrm>
            <a:off x="3600000" y="2379492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2" name="Google Shape;1102;p50"/>
          <p:cNvCxnSpPr/>
          <p:nvPr/>
        </p:nvCxnSpPr>
        <p:spPr>
          <a:xfrm>
            <a:off x="3600000" y="2792770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3" name="Google Shape;1103;p50"/>
          <p:cNvCxnSpPr/>
          <p:nvPr/>
        </p:nvCxnSpPr>
        <p:spPr>
          <a:xfrm>
            <a:off x="3600000" y="3233822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4" name="Google Shape;1104;p50"/>
          <p:cNvCxnSpPr/>
          <p:nvPr/>
        </p:nvCxnSpPr>
        <p:spPr>
          <a:xfrm>
            <a:off x="3600000" y="3688475"/>
            <a:ext cx="3391500" cy="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05" name="Google Shape;1105;p50"/>
          <p:cNvCxnSpPr/>
          <p:nvPr/>
        </p:nvCxnSpPr>
        <p:spPr>
          <a:xfrm>
            <a:off x="4232575" y="1065488"/>
            <a:ext cx="0" cy="28965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06" name="Google Shape;1106;p50"/>
          <p:cNvSpPr/>
          <p:nvPr/>
        </p:nvSpPr>
        <p:spPr>
          <a:xfrm>
            <a:off x="4008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7" name="Google Shape;1107;p50"/>
          <p:cNvGrpSpPr/>
          <p:nvPr/>
        </p:nvGrpSpPr>
        <p:grpSpPr>
          <a:xfrm>
            <a:off x="4163875" y="1434801"/>
            <a:ext cx="137400" cy="2322350"/>
            <a:chOff x="3016500" y="2051800"/>
            <a:chExt cx="137400" cy="2322350"/>
          </a:xfrm>
        </p:grpSpPr>
        <p:sp>
          <p:nvSpPr>
            <p:cNvPr id="1108" name="Google Shape;1108;p50"/>
            <p:cNvSpPr/>
            <p:nvPr/>
          </p:nvSpPr>
          <p:spPr>
            <a:xfrm>
              <a:off x="3016500" y="2051800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50"/>
            <p:cNvSpPr/>
            <p:nvPr/>
          </p:nvSpPr>
          <p:spPr>
            <a:xfrm>
              <a:off x="3016500" y="2492863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50"/>
            <p:cNvSpPr/>
            <p:nvPr/>
          </p:nvSpPr>
          <p:spPr>
            <a:xfrm>
              <a:off x="3016500" y="2923738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0"/>
            <p:cNvSpPr/>
            <p:nvPr/>
          </p:nvSpPr>
          <p:spPr>
            <a:xfrm>
              <a:off x="3016500" y="3341063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0"/>
            <p:cNvSpPr/>
            <p:nvPr/>
          </p:nvSpPr>
          <p:spPr>
            <a:xfrm>
              <a:off x="3016500" y="3795688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0"/>
            <p:cNvSpPr/>
            <p:nvPr/>
          </p:nvSpPr>
          <p:spPr>
            <a:xfrm>
              <a:off x="3016500" y="4236750"/>
              <a:ext cx="137400" cy="137400"/>
            </a:xfrm>
            <a:prstGeom prst="flowChartConnector">
              <a:avLst/>
            </a:prstGeom>
            <a:solidFill>
              <a:srgbClr val="FFFFFF">
                <a:alpha val="607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114" name="Google Shape;1114;p50"/>
          <p:cNvCxnSpPr/>
          <p:nvPr/>
        </p:nvCxnSpPr>
        <p:spPr>
          <a:xfrm>
            <a:off x="4938575" y="1060351"/>
            <a:ext cx="0" cy="29016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15" name="Google Shape;1115;p50"/>
          <p:cNvSpPr/>
          <p:nvPr/>
        </p:nvSpPr>
        <p:spPr>
          <a:xfrm>
            <a:off x="4714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6" name="Google Shape;1116;p50"/>
          <p:cNvSpPr/>
          <p:nvPr/>
        </p:nvSpPr>
        <p:spPr>
          <a:xfrm>
            <a:off x="4869875" y="143480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7" name="Google Shape;1117;p50"/>
          <p:cNvSpPr/>
          <p:nvPr/>
        </p:nvSpPr>
        <p:spPr>
          <a:xfrm>
            <a:off x="4869875" y="31786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18" name="Google Shape;1118;p50"/>
          <p:cNvCxnSpPr/>
          <p:nvPr/>
        </p:nvCxnSpPr>
        <p:spPr>
          <a:xfrm>
            <a:off x="5651425" y="1065488"/>
            <a:ext cx="0" cy="28965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19" name="Google Shape;1119;p50"/>
          <p:cNvSpPr/>
          <p:nvPr/>
        </p:nvSpPr>
        <p:spPr>
          <a:xfrm>
            <a:off x="542062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0" name="Google Shape;1120;p50"/>
          <p:cNvSpPr/>
          <p:nvPr/>
        </p:nvSpPr>
        <p:spPr>
          <a:xfrm>
            <a:off x="5582661" y="1875864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1" name="Google Shape;1121;p50"/>
          <p:cNvSpPr/>
          <p:nvPr/>
        </p:nvSpPr>
        <p:spPr>
          <a:xfrm>
            <a:off x="5582661" y="23107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2" name="Google Shape;1122;p50"/>
          <p:cNvSpPr/>
          <p:nvPr/>
        </p:nvSpPr>
        <p:spPr>
          <a:xfrm>
            <a:off x="5582661" y="271938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" name="Google Shape;1123;p50"/>
          <p:cNvSpPr/>
          <p:nvPr/>
        </p:nvSpPr>
        <p:spPr>
          <a:xfrm>
            <a:off x="4869875" y="23050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4" name="Google Shape;1124;p50"/>
          <p:cNvSpPr txBox="1"/>
          <p:nvPr>
            <p:ph idx="4294967295" type="ctrTitle"/>
          </p:nvPr>
        </p:nvSpPr>
        <p:spPr>
          <a:xfrm>
            <a:off x="1877876" y="2245375"/>
            <a:ext cx="14526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DAY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5" name="Google Shape;1125;p50"/>
          <p:cNvSpPr txBox="1"/>
          <p:nvPr>
            <p:ph idx="4294967295" type="ctrTitle"/>
          </p:nvPr>
        </p:nvSpPr>
        <p:spPr>
          <a:xfrm>
            <a:off x="2127802" y="1382375"/>
            <a:ext cx="12027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ON PUBLISH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6" name="Google Shape;1126;p50"/>
          <p:cNvSpPr txBox="1"/>
          <p:nvPr>
            <p:ph idx="4294967295" type="ctrTitle"/>
          </p:nvPr>
        </p:nvSpPr>
        <p:spPr>
          <a:xfrm>
            <a:off x="1661261" y="1816800"/>
            <a:ext cx="16689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SAME DAY AS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7" name="Google Shape;1127;p50"/>
          <p:cNvSpPr txBox="1"/>
          <p:nvPr>
            <p:ph idx="4294967295" type="ctrTitle"/>
          </p:nvPr>
        </p:nvSpPr>
        <p:spPr>
          <a:xfrm>
            <a:off x="1661238" y="2675950"/>
            <a:ext cx="16689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WEEK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8" name="Google Shape;1128;p50"/>
          <p:cNvSpPr txBox="1"/>
          <p:nvPr>
            <p:ph idx="4294967295" type="ctrTitle"/>
          </p:nvPr>
        </p:nvSpPr>
        <p:spPr>
          <a:xfrm>
            <a:off x="1370124" y="3109375"/>
            <a:ext cx="19602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MONTH AFTER POST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129" name="Google Shape;1129;p50"/>
          <p:cNvSpPr txBox="1"/>
          <p:nvPr>
            <p:ph idx="4294967295" type="ctrTitle"/>
          </p:nvPr>
        </p:nvSpPr>
        <p:spPr>
          <a:xfrm>
            <a:off x="1803422" y="3542800"/>
            <a:ext cx="15270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CUSTOM DATE</a:t>
            </a:r>
            <a:endParaRPr sz="1100">
              <a:solidFill>
                <a:srgbClr val="FFFFFF"/>
              </a:solidFill>
            </a:endParaRPr>
          </a:p>
        </p:txBody>
      </p:sp>
      <p:cxnSp>
        <p:nvCxnSpPr>
          <p:cNvPr id="1130" name="Google Shape;1130;p50"/>
          <p:cNvCxnSpPr/>
          <p:nvPr/>
        </p:nvCxnSpPr>
        <p:spPr>
          <a:xfrm>
            <a:off x="6364125" y="1060351"/>
            <a:ext cx="0" cy="29016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31" name="Google Shape;1131;p50"/>
          <p:cNvSpPr/>
          <p:nvPr/>
        </p:nvSpPr>
        <p:spPr>
          <a:xfrm>
            <a:off x="6140175" y="612462"/>
            <a:ext cx="447900" cy="4479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2" name="Google Shape;1132;p50"/>
          <p:cNvSpPr/>
          <p:nvPr/>
        </p:nvSpPr>
        <p:spPr>
          <a:xfrm>
            <a:off x="6295425" y="1434801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50"/>
          <p:cNvSpPr/>
          <p:nvPr/>
        </p:nvSpPr>
        <p:spPr>
          <a:xfrm>
            <a:off x="6295425" y="31786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" name="Google Shape;1134;p50"/>
          <p:cNvSpPr/>
          <p:nvPr/>
        </p:nvSpPr>
        <p:spPr>
          <a:xfrm>
            <a:off x="6295425" y="2305089"/>
            <a:ext cx="137400" cy="137400"/>
          </a:xfrm>
          <a:prstGeom prst="flowChartConnector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5" name="Google Shape;1135;p50"/>
          <p:cNvGrpSpPr/>
          <p:nvPr/>
        </p:nvGrpSpPr>
        <p:grpSpPr>
          <a:xfrm>
            <a:off x="4119635" y="723472"/>
            <a:ext cx="225865" cy="225865"/>
            <a:chOff x="1190625" y="238125"/>
            <a:chExt cx="5228350" cy="5228350"/>
          </a:xfrm>
        </p:grpSpPr>
        <p:sp>
          <p:nvSpPr>
            <p:cNvPr id="1136" name="Google Shape;1136;p50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50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50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50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" name="Google Shape;1140;p50"/>
          <p:cNvGrpSpPr/>
          <p:nvPr/>
        </p:nvGrpSpPr>
        <p:grpSpPr>
          <a:xfrm>
            <a:off x="5538423" y="723467"/>
            <a:ext cx="225865" cy="225865"/>
            <a:chOff x="1190625" y="238125"/>
            <a:chExt cx="5228350" cy="5228350"/>
          </a:xfrm>
        </p:grpSpPr>
        <p:sp>
          <p:nvSpPr>
            <p:cNvPr id="1141" name="Google Shape;1141;p50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0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0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0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0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50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50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" name="Google Shape;1148;p50"/>
          <p:cNvGrpSpPr/>
          <p:nvPr/>
        </p:nvGrpSpPr>
        <p:grpSpPr>
          <a:xfrm>
            <a:off x="6251060" y="723463"/>
            <a:ext cx="224806" cy="225865"/>
            <a:chOff x="1204700" y="238125"/>
            <a:chExt cx="5203850" cy="5228350"/>
          </a:xfrm>
        </p:grpSpPr>
        <p:sp>
          <p:nvSpPr>
            <p:cNvPr id="1149" name="Google Shape;1149;p50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50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50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50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50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" name="Google Shape;1154;p50"/>
          <p:cNvGrpSpPr/>
          <p:nvPr/>
        </p:nvGrpSpPr>
        <p:grpSpPr>
          <a:xfrm>
            <a:off x="4825471" y="744151"/>
            <a:ext cx="226209" cy="184493"/>
            <a:chOff x="1180800" y="717250"/>
            <a:chExt cx="5236325" cy="4270675"/>
          </a:xfrm>
        </p:grpSpPr>
        <p:sp>
          <p:nvSpPr>
            <p:cNvPr id="1155" name="Google Shape;1155;p50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50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50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50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9" name="Google Shape;1159;p50"/>
          <p:cNvSpPr txBox="1"/>
          <p:nvPr/>
        </p:nvSpPr>
        <p:spPr>
          <a:xfrm>
            <a:off x="4232575" y="1621275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1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0" name="Google Shape;1160;p50"/>
          <p:cNvSpPr txBox="1"/>
          <p:nvPr/>
        </p:nvSpPr>
        <p:spPr>
          <a:xfrm>
            <a:off x="4945400" y="2049088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2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1" name="Google Shape;1161;p50"/>
          <p:cNvSpPr txBox="1"/>
          <p:nvPr/>
        </p:nvSpPr>
        <p:spPr>
          <a:xfrm>
            <a:off x="6364275" y="3348200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4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162" name="Google Shape;1162;p50"/>
          <p:cNvSpPr txBox="1"/>
          <p:nvPr/>
        </p:nvSpPr>
        <p:spPr>
          <a:xfrm>
            <a:off x="5651550" y="2904775"/>
            <a:ext cx="705900" cy="225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Topic 3</a:t>
            </a:r>
            <a:endParaRPr sz="10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166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51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CALENDAR</a:t>
            </a:r>
            <a:endParaRPr/>
          </a:p>
        </p:txBody>
      </p:sp>
      <p:grpSp>
        <p:nvGrpSpPr>
          <p:cNvPr id="1168" name="Google Shape;1168;p51"/>
          <p:cNvGrpSpPr/>
          <p:nvPr/>
        </p:nvGrpSpPr>
        <p:grpSpPr>
          <a:xfrm>
            <a:off x="1511550" y="933575"/>
            <a:ext cx="6120900" cy="2974800"/>
            <a:chOff x="1511550" y="933575"/>
            <a:chExt cx="6120900" cy="2974800"/>
          </a:xfrm>
        </p:grpSpPr>
        <p:sp>
          <p:nvSpPr>
            <p:cNvPr id="1169" name="Google Shape;1169;p51"/>
            <p:cNvSpPr/>
            <p:nvPr/>
          </p:nvSpPr>
          <p:spPr>
            <a:xfrm>
              <a:off x="1511550" y="13758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51"/>
            <p:cNvSpPr/>
            <p:nvPr/>
          </p:nvSpPr>
          <p:spPr>
            <a:xfrm>
              <a:off x="1511550" y="18181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51"/>
            <p:cNvSpPr/>
            <p:nvPr/>
          </p:nvSpPr>
          <p:spPr>
            <a:xfrm>
              <a:off x="1511550" y="22604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51"/>
            <p:cNvSpPr/>
            <p:nvPr/>
          </p:nvSpPr>
          <p:spPr>
            <a:xfrm>
              <a:off x="1511550" y="27027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51"/>
            <p:cNvSpPr/>
            <p:nvPr/>
          </p:nvSpPr>
          <p:spPr>
            <a:xfrm>
              <a:off x="1511550" y="31450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1"/>
            <p:cNvSpPr/>
            <p:nvPr/>
          </p:nvSpPr>
          <p:spPr>
            <a:xfrm>
              <a:off x="1511550" y="35873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51"/>
            <p:cNvSpPr/>
            <p:nvPr/>
          </p:nvSpPr>
          <p:spPr>
            <a:xfrm>
              <a:off x="2788500" y="13758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51"/>
            <p:cNvSpPr/>
            <p:nvPr/>
          </p:nvSpPr>
          <p:spPr>
            <a:xfrm>
              <a:off x="2788500" y="18181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51"/>
            <p:cNvSpPr/>
            <p:nvPr/>
          </p:nvSpPr>
          <p:spPr>
            <a:xfrm>
              <a:off x="2788500" y="22604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51"/>
            <p:cNvSpPr/>
            <p:nvPr/>
          </p:nvSpPr>
          <p:spPr>
            <a:xfrm>
              <a:off x="2788500" y="27027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1"/>
            <p:cNvSpPr/>
            <p:nvPr/>
          </p:nvSpPr>
          <p:spPr>
            <a:xfrm>
              <a:off x="2788500" y="31450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1"/>
            <p:cNvSpPr/>
            <p:nvPr/>
          </p:nvSpPr>
          <p:spPr>
            <a:xfrm>
              <a:off x="2788500" y="35873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1"/>
            <p:cNvSpPr/>
            <p:nvPr/>
          </p:nvSpPr>
          <p:spPr>
            <a:xfrm>
              <a:off x="4065450" y="13758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1"/>
            <p:cNvSpPr/>
            <p:nvPr/>
          </p:nvSpPr>
          <p:spPr>
            <a:xfrm>
              <a:off x="4065450" y="18181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1"/>
            <p:cNvSpPr/>
            <p:nvPr/>
          </p:nvSpPr>
          <p:spPr>
            <a:xfrm>
              <a:off x="4065450" y="22604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1"/>
            <p:cNvSpPr/>
            <p:nvPr/>
          </p:nvSpPr>
          <p:spPr>
            <a:xfrm>
              <a:off x="4065450" y="27027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1"/>
            <p:cNvSpPr/>
            <p:nvPr/>
          </p:nvSpPr>
          <p:spPr>
            <a:xfrm>
              <a:off x="4065450" y="31450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51"/>
            <p:cNvSpPr/>
            <p:nvPr/>
          </p:nvSpPr>
          <p:spPr>
            <a:xfrm>
              <a:off x="4065450" y="35873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51"/>
            <p:cNvSpPr/>
            <p:nvPr/>
          </p:nvSpPr>
          <p:spPr>
            <a:xfrm>
              <a:off x="5342400" y="13758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51"/>
            <p:cNvSpPr/>
            <p:nvPr/>
          </p:nvSpPr>
          <p:spPr>
            <a:xfrm>
              <a:off x="5342400" y="18181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51"/>
            <p:cNvSpPr/>
            <p:nvPr/>
          </p:nvSpPr>
          <p:spPr>
            <a:xfrm>
              <a:off x="5342400" y="22604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51"/>
            <p:cNvSpPr/>
            <p:nvPr/>
          </p:nvSpPr>
          <p:spPr>
            <a:xfrm>
              <a:off x="5342400" y="27027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51"/>
            <p:cNvSpPr/>
            <p:nvPr/>
          </p:nvSpPr>
          <p:spPr>
            <a:xfrm>
              <a:off x="5342400" y="31450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51"/>
            <p:cNvSpPr/>
            <p:nvPr/>
          </p:nvSpPr>
          <p:spPr>
            <a:xfrm>
              <a:off x="5342400" y="35873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51"/>
            <p:cNvSpPr/>
            <p:nvPr/>
          </p:nvSpPr>
          <p:spPr>
            <a:xfrm>
              <a:off x="6619350" y="13758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51"/>
            <p:cNvSpPr/>
            <p:nvPr/>
          </p:nvSpPr>
          <p:spPr>
            <a:xfrm>
              <a:off x="6619350" y="18181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51"/>
            <p:cNvSpPr/>
            <p:nvPr/>
          </p:nvSpPr>
          <p:spPr>
            <a:xfrm>
              <a:off x="6619350" y="22604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51"/>
            <p:cNvSpPr/>
            <p:nvPr/>
          </p:nvSpPr>
          <p:spPr>
            <a:xfrm>
              <a:off x="6619350" y="27027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51"/>
            <p:cNvSpPr/>
            <p:nvPr/>
          </p:nvSpPr>
          <p:spPr>
            <a:xfrm>
              <a:off x="6619350" y="31450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51"/>
            <p:cNvSpPr/>
            <p:nvPr/>
          </p:nvSpPr>
          <p:spPr>
            <a:xfrm>
              <a:off x="6619350" y="3587375"/>
              <a:ext cx="1013100" cy="321000"/>
            </a:xfrm>
            <a:prstGeom prst="roundRect">
              <a:avLst>
                <a:gd fmla="val 16667" name="adj"/>
              </a:avLst>
            </a:pr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51"/>
            <p:cNvSpPr/>
            <p:nvPr/>
          </p:nvSpPr>
          <p:spPr>
            <a:xfrm>
              <a:off x="1511550" y="933575"/>
              <a:ext cx="1013100" cy="321000"/>
            </a:xfrm>
            <a:prstGeom prst="roundRect">
              <a:avLst>
                <a:gd fmla="val 16667" name="adj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51"/>
            <p:cNvSpPr/>
            <p:nvPr/>
          </p:nvSpPr>
          <p:spPr>
            <a:xfrm>
              <a:off x="2788500" y="933575"/>
              <a:ext cx="1013100" cy="321000"/>
            </a:xfrm>
            <a:prstGeom prst="roundRect">
              <a:avLst>
                <a:gd fmla="val 16667" name="adj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1"/>
            <p:cNvSpPr/>
            <p:nvPr/>
          </p:nvSpPr>
          <p:spPr>
            <a:xfrm>
              <a:off x="4065450" y="933575"/>
              <a:ext cx="1013100" cy="321000"/>
            </a:xfrm>
            <a:prstGeom prst="roundRect">
              <a:avLst>
                <a:gd fmla="val 16667" name="adj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51"/>
            <p:cNvSpPr/>
            <p:nvPr/>
          </p:nvSpPr>
          <p:spPr>
            <a:xfrm>
              <a:off x="5342400" y="933575"/>
              <a:ext cx="1013100" cy="321000"/>
            </a:xfrm>
            <a:prstGeom prst="roundRect">
              <a:avLst>
                <a:gd fmla="val 16667" name="adj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51"/>
            <p:cNvSpPr/>
            <p:nvPr/>
          </p:nvSpPr>
          <p:spPr>
            <a:xfrm>
              <a:off x="6619350" y="933575"/>
              <a:ext cx="1013100" cy="321000"/>
            </a:xfrm>
            <a:prstGeom prst="roundRect">
              <a:avLst>
                <a:gd fmla="val 16667" name="adj"/>
              </a:avLst>
            </a:pr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4" name="Google Shape;1204;p51"/>
          <p:cNvSpPr txBox="1"/>
          <p:nvPr>
            <p:ph idx="4294967295" type="ctrTitle"/>
          </p:nvPr>
        </p:nvSpPr>
        <p:spPr>
          <a:xfrm>
            <a:off x="13674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MONDAY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5" name="Google Shape;1205;p51"/>
          <p:cNvSpPr txBox="1"/>
          <p:nvPr>
            <p:ph idx="4294967295" type="ctrTitle"/>
          </p:nvPr>
        </p:nvSpPr>
        <p:spPr>
          <a:xfrm>
            <a:off x="264435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TUESDAY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6" name="Google Shape;1206;p51"/>
          <p:cNvSpPr txBox="1"/>
          <p:nvPr>
            <p:ph idx="4294967295" type="ctrTitle"/>
          </p:nvPr>
        </p:nvSpPr>
        <p:spPr>
          <a:xfrm>
            <a:off x="39213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WEDNESDAY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7" name="Google Shape;1207;p51"/>
          <p:cNvSpPr txBox="1"/>
          <p:nvPr>
            <p:ph idx="4294967295" type="ctrTitle"/>
          </p:nvPr>
        </p:nvSpPr>
        <p:spPr>
          <a:xfrm>
            <a:off x="519825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THURSDAY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208" name="Google Shape;1208;p51"/>
          <p:cNvSpPr txBox="1"/>
          <p:nvPr>
            <p:ph idx="4294967295" type="ctrTitle"/>
          </p:nvPr>
        </p:nvSpPr>
        <p:spPr>
          <a:xfrm>
            <a:off x="6475200" y="962825"/>
            <a:ext cx="1301400" cy="2625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FRIDAY</a:t>
            </a:r>
            <a:endParaRPr sz="1100">
              <a:solidFill>
                <a:srgbClr val="FFFFFF"/>
              </a:solidFill>
            </a:endParaRPr>
          </a:p>
        </p:txBody>
      </p:sp>
      <p:grpSp>
        <p:nvGrpSpPr>
          <p:cNvPr id="1209" name="Google Shape;1209;p51"/>
          <p:cNvGrpSpPr/>
          <p:nvPr/>
        </p:nvGrpSpPr>
        <p:grpSpPr>
          <a:xfrm>
            <a:off x="3197543" y="1886057"/>
            <a:ext cx="195017" cy="195017"/>
            <a:chOff x="1190625" y="238125"/>
            <a:chExt cx="5228350" cy="5228350"/>
          </a:xfrm>
        </p:grpSpPr>
        <p:sp>
          <p:nvSpPr>
            <p:cNvPr id="1210" name="Google Shape;1210;p51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51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51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51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" name="Google Shape;1214;p51"/>
          <p:cNvGrpSpPr/>
          <p:nvPr/>
        </p:nvGrpSpPr>
        <p:grpSpPr>
          <a:xfrm>
            <a:off x="4474495" y="1450880"/>
            <a:ext cx="195017" cy="195017"/>
            <a:chOff x="1190625" y="238125"/>
            <a:chExt cx="5228350" cy="5228350"/>
          </a:xfrm>
        </p:grpSpPr>
        <p:sp>
          <p:nvSpPr>
            <p:cNvPr id="1215" name="Google Shape;1215;p51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51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51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51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51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51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51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" name="Google Shape;1222;p51"/>
          <p:cNvGrpSpPr/>
          <p:nvPr/>
        </p:nvGrpSpPr>
        <p:grpSpPr>
          <a:xfrm>
            <a:off x="1921051" y="3209902"/>
            <a:ext cx="194104" cy="195017"/>
            <a:chOff x="1204700" y="238125"/>
            <a:chExt cx="5203850" cy="5228350"/>
          </a:xfrm>
        </p:grpSpPr>
        <p:sp>
          <p:nvSpPr>
            <p:cNvPr id="1223" name="Google Shape;1223;p51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51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51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51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51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" name="Google Shape;1228;p51"/>
          <p:cNvGrpSpPr/>
          <p:nvPr/>
        </p:nvGrpSpPr>
        <p:grpSpPr>
          <a:xfrm>
            <a:off x="1920446" y="2341325"/>
            <a:ext cx="195315" cy="159296"/>
            <a:chOff x="1180800" y="717250"/>
            <a:chExt cx="5236325" cy="4270675"/>
          </a:xfrm>
        </p:grpSpPr>
        <p:sp>
          <p:nvSpPr>
            <p:cNvPr id="1229" name="Google Shape;1229;p51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51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51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51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" name="Google Shape;1233;p51"/>
          <p:cNvGrpSpPr/>
          <p:nvPr/>
        </p:nvGrpSpPr>
        <p:grpSpPr>
          <a:xfrm>
            <a:off x="1920595" y="1450880"/>
            <a:ext cx="195017" cy="195017"/>
            <a:chOff x="1190625" y="238125"/>
            <a:chExt cx="5228350" cy="5228350"/>
          </a:xfrm>
        </p:grpSpPr>
        <p:sp>
          <p:nvSpPr>
            <p:cNvPr id="1234" name="Google Shape;1234;p51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51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51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51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51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51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51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" name="Google Shape;1241;p51"/>
          <p:cNvGrpSpPr/>
          <p:nvPr/>
        </p:nvGrpSpPr>
        <p:grpSpPr>
          <a:xfrm>
            <a:off x="4474346" y="2783809"/>
            <a:ext cx="195315" cy="159296"/>
            <a:chOff x="1180800" y="717250"/>
            <a:chExt cx="5236325" cy="4270675"/>
          </a:xfrm>
        </p:grpSpPr>
        <p:sp>
          <p:nvSpPr>
            <p:cNvPr id="1242" name="Google Shape;1242;p51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51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51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51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" name="Google Shape;1246;p51"/>
          <p:cNvGrpSpPr/>
          <p:nvPr/>
        </p:nvGrpSpPr>
        <p:grpSpPr>
          <a:xfrm>
            <a:off x="5751901" y="2323465"/>
            <a:ext cx="194104" cy="195017"/>
            <a:chOff x="1204700" y="238125"/>
            <a:chExt cx="5203850" cy="5228350"/>
          </a:xfrm>
        </p:grpSpPr>
        <p:sp>
          <p:nvSpPr>
            <p:cNvPr id="1247" name="Google Shape;1247;p51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51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51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51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51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" name="Google Shape;1252;p51"/>
          <p:cNvGrpSpPr/>
          <p:nvPr/>
        </p:nvGrpSpPr>
        <p:grpSpPr>
          <a:xfrm>
            <a:off x="7028246" y="2783809"/>
            <a:ext cx="195315" cy="159296"/>
            <a:chOff x="1180800" y="717250"/>
            <a:chExt cx="5236325" cy="4270675"/>
          </a:xfrm>
        </p:grpSpPr>
        <p:sp>
          <p:nvSpPr>
            <p:cNvPr id="1253" name="Google Shape;1253;p51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51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51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51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" name="Google Shape;1257;p51"/>
          <p:cNvGrpSpPr/>
          <p:nvPr/>
        </p:nvGrpSpPr>
        <p:grpSpPr>
          <a:xfrm>
            <a:off x="7028393" y="1886057"/>
            <a:ext cx="195017" cy="195017"/>
            <a:chOff x="1190625" y="238125"/>
            <a:chExt cx="5228350" cy="5228350"/>
          </a:xfrm>
        </p:grpSpPr>
        <p:sp>
          <p:nvSpPr>
            <p:cNvPr id="1258" name="Google Shape;1258;p51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51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51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51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" name="Google Shape;1262;p51"/>
          <p:cNvGrpSpPr/>
          <p:nvPr/>
        </p:nvGrpSpPr>
        <p:grpSpPr>
          <a:xfrm>
            <a:off x="3197246" y="2783809"/>
            <a:ext cx="195315" cy="159296"/>
            <a:chOff x="1180800" y="717250"/>
            <a:chExt cx="5236325" cy="4270675"/>
          </a:xfrm>
        </p:grpSpPr>
        <p:sp>
          <p:nvSpPr>
            <p:cNvPr id="1263" name="Google Shape;1263;p51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51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51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51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270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52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272" name="Google Shape;1272;p52"/>
          <p:cNvSpPr txBox="1"/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05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273" name="Google Shape;1273;p52"/>
          <p:cNvSpPr txBox="1"/>
          <p:nvPr>
            <p:ph idx="1" type="subTitle"/>
          </p:nvPr>
        </p:nvSpPr>
        <p:spPr>
          <a:xfrm flipH="1">
            <a:off x="609300" y="3609500"/>
            <a:ext cx="26367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</a:t>
            </a:r>
            <a:r>
              <a:rPr lang="es"/>
              <a:t>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277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53"/>
          <p:cNvSpPr txBox="1"/>
          <p:nvPr/>
        </p:nvSpPr>
        <p:spPr>
          <a:xfrm>
            <a:off x="5037725" y="3499685"/>
            <a:ext cx="2947500" cy="35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  <a:latin typeface="Zilla Slab Light"/>
                <a:ea typeface="Zilla Slab Light"/>
                <a:cs typeface="Zilla Slab Light"/>
                <a:sym typeface="Zilla Slab Light"/>
              </a:rPr>
              <a:t>If you want to modify this graph, click on it, follow the link, change the data and replace it </a:t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FFFFFF"/>
              </a:solidFill>
              <a:latin typeface="Zilla Slab Light"/>
              <a:ea typeface="Zilla Slab Light"/>
              <a:cs typeface="Zilla Slab Light"/>
              <a:sym typeface="Zilla Slab Light"/>
            </a:endParaRPr>
          </a:p>
        </p:txBody>
      </p:sp>
      <p:sp>
        <p:nvSpPr>
          <p:cNvPr id="1279" name="Google Shape;1279;p53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280" name="Google Shape;1280;p53"/>
          <p:cNvSpPr txBox="1"/>
          <p:nvPr>
            <p:ph idx="4294967295" type="ctrTitle"/>
          </p:nvPr>
        </p:nvSpPr>
        <p:spPr>
          <a:xfrm>
            <a:off x="720010" y="3574264"/>
            <a:ext cx="1339500" cy="262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20,000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1" name="Google Shape;1281;p53"/>
          <p:cNvSpPr txBox="1"/>
          <p:nvPr>
            <p:ph idx="4294967295" type="ctrTitle"/>
          </p:nvPr>
        </p:nvSpPr>
        <p:spPr>
          <a:xfrm>
            <a:off x="2523505" y="1775902"/>
            <a:ext cx="1339500" cy="262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2" name="Google Shape;1282;p53"/>
          <p:cNvSpPr txBox="1"/>
          <p:nvPr>
            <p:ph idx="4294967295" type="ctrTitle"/>
          </p:nvPr>
        </p:nvSpPr>
        <p:spPr>
          <a:xfrm>
            <a:off x="720010" y="1775902"/>
            <a:ext cx="1339500" cy="262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15,000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3" name="Google Shape;1283;p53"/>
          <p:cNvSpPr txBox="1"/>
          <p:nvPr>
            <p:ph idx="4294967295" type="ctrTitle"/>
          </p:nvPr>
        </p:nvSpPr>
        <p:spPr>
          <a:xfrm>
            <a:off x="2523505" y="3574264"/>
            <a:ext cx="1339500" cy="2625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1,200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284" name="Google Shape;1284;p53"/>
          <p:cNvSpPr/>
          <p:nvPr/>
        </p:nvSpPr>
        <p:spPr>
          <a:xfrm>
            <a:off x="893260" y="71647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5" name="Google Shape;1285;p53"/>
          <p:cNvSpPr/>
          <p:nvPr/>
        </p:nvSpPr>
        <p:spPr>
          <a:xfrm>
            <a:off x="2696755" y="71647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53"/>
          <p:cNvSpPr/>
          <p:nvPr/>
        </p:nvSpPr>
        <p:spPr>
          <a:xfrm>
            <a:off x="893260" y="252032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7" name="Google Shape;1287;p53"/>
          <p:cNvSpPr/>
          <p:nvPr/>
        </p:nvSpPr>
        <p:spPr>
          <a:xfrm>
            <a:off x="2696755" y="2520326"/>
            <a:ext cx="993000" cy="9930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88" name="Google Shape;1288;p53"/>
          <p:cNvGrpSpPr/>
          <p:nvPr/>
        </p:nvGrpSpPr>
        <p:grpSpPr>
          <a:xfrm>
            <a:off x="1179580" y="1002795"/>
            <a:ext cx="420359" cy="420359"/>
            <a:chOff x="1190625" y="238125"/>
            <a:chExt cx="5228350" cy="5228350"/>
          </a:xfrm>
        </p:grpSpPr>
        <p:sp>
          <p:nvSpPr>
            <p:cNvPr id="1289" name="Google Shape;1289;p53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53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53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53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3" name="Google Shape;1293;p53"/>
          <p:cNvGrpSpPr/>
          <p:nvPr/>
        </p:nvGrpSpPr>
        <p:grpSpPr>
          <a:xfrm>
            <a:off x="1179841" y="2806915"/>
            <a:ext cx="419837" cy="419837"/>
            <a:chOff x="1190625" y="238125"/>
            <a:chExt cx="5228350" cy="5228350"/>
          </a:xfrm>
        </p:grpSpPr>
        <p:sp>
          <p:nvSpPr>
            <p:cNvPr id="1294" name="Google Shape;1294;p53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53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53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53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53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53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53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1" name="Google Shape;1301;p53"/>
          <p:cNvGrpSpPr/>
          <p:nvPr/>
        </p:nvGrpSpPr>
        <p:grpSpPr>
          <a:xfrm>
            <a:off x="2984321" y="2806907"/>
            <a:ext cx="417869" cy="419837"/>
            <a:chOff x="1204700" y="238125"/>
            <a:chExt cx="5203850" cy="5228350"/>
          </a:xfrm>
        </p:grpSpPr>
        <p:sp>
          <p:nvSpPr>
            <p:cNvPr id="1302" name="Google Shape;1302;p53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53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53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53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53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" name="Google Shape;1307;p53"/>
          <p:cNvGrpSpPr/>
          <p:nvPr/>
        </p:nvGrpSpPr>
        <p:grpSpPr>
          <a:xfrm>
            <a:off x="2983017" y="1041512"/>
            <a:ext cx="420477" cy="342935"/>
            <a:chOff x="1180800" y="717250"/>
            <a:chExt cx="5236325" cy="4270675"/>
          </a:xfrm>
        </p:grpSpPr>
        <p:sp>
          <p:nvSpPr>
            <p:cNvPr id="1308" name="Google Shape;1308;p53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53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53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53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312" name="Google Shape;1312;p5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810880" y="1273500"/>
            <a:ext cx="3401175" cy="21008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316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54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318" name="Google Shape;1318;p54"/>
          <p:cNvSpPr txBox="1"/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06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319" name="Google Shape;1319;p54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</a:t>
            </a:r>
            <a:r>
              <a:rPr lang="es"/>
              <a:t>ere you could describe the topic of the section</a:t>
            </a:r>
            <a:endParaRPr/>
          </a:p>
        </p:txBody>
      </p:sp>
      <p:pic>
        <p:nvPicPr>
          <p:cNvPr id="1320" name="Google Shape;1320;p54"/>
          <p:cNvPicPr preferRelativeResize="0"/>
          <p:nvPr/>
        </p:nvPicPr>
        <p:blipFill rotWithShape="1">
          <a:blip r:embed="rId3">
            <a:alphaModFix/>
          </a:blip>
          <a:srcRect b="0" l="33326" r="37168" t="0"/>
          <a:stretch/>
        </p:blipFill>
        <p:spPr>
          <a:xfrm>
            <a:off x="1453800" y="1548574"/>
            <a:ext cx="1742450" cy="33219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324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p55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326" name="Google Shape;1326;p55"/>
          <p:cNvSpPr txBox="1"/>
          <p:nvPr>
            <p:ph idx="4294967295" type="ctrTitle"/>
          </p:nvPr>
        </p:nvSpPr>
        <p:spPr>
          <a:xfrm>
            <a:off x="719991" y="3187197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2</a:t>
            </a:r>
            <a:r>
              <a:rPr lang="es" sz="1200"/>
              <a:t>3,5</a:t>
            </a:r>
            <a:r>
              <a:rPr lang="es" sz="1200">
                <a:solidFill>
                  <a:srgbClr val="FFFFFF"/>
                </a:solidFill>
              </a:rPr>
              <a:t>50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7" name="Google Shape;1327;p55"/>
          <p:cNvSpPr txBox="1"/>
          <p:nvPr>
            <p:ph idx="4294967295" type="ctrTitle"/>
          </p:nvPr>
        </p:nvSpPr>
        <p:spPr>
          <a:xfrm>
            <a:off x="719992" y="2121102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1,5</a:t>
            </a:r>
            <a:r>
              <a:rPr lang="es" sz="1200">
                <a:solidFill>
                  <a:srgbClr val="FFFFFF"/>
                </a:solidFill>
              </a:rPr>
              <a:t>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8" name="Google Shape;1328;p55"/>
          <p:cNvSpPr txBox="1"/>
          <p:nvPr>
            <p:ph idx="4294967295" type="ctrTitle"/>
          </p:nvPr>
        </p:nvSpPr>
        <p:spPr>
          <a:xfrm>
            <a:off x="719990" y="1051027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2,50</a:t>
            </a:r>
            <a:r>
              <a:rPr lang="es" sz="1200">
                <a:solidFill>
                  <a:srgbClr val="FFFFFF"/>
                </a:solidFill>
              </a:rPr>
              <a:t>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29" name="Google Shape;1329;p55"/>
          <p:cNvSpPr txBox="1"/>
          <p:nvPr>
            <p:ph idx="4294967295" type="ctrTitle"/>
          </p:nvPr>
        </p:nvSpPr>
        <p:spPr>
          <a:xfrm>
            <a:off x="719979" y="4257272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10</a:t>
            </a:r>
            <a:r>
              <a:rPr lang="es" sz="1200">
                <a:solidFill>
                  <a:srgbClr val="FFFFFF"/>
                </a:solidFill>
              </a:rPr>
              <a:t>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30" name="Google Shape;1330;p55"/>
          <p:cNvSpPr/>
          <p:nvPr/>
        </p:nvSpPr>
        <p:spPr>
          <a:xfrm>
            <a:off x="935990" y="46644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1" name="Google Shape;1331;p55"/>
          <p:cNvSpPr/>
          <p:nvPr/>
        </p:nvSpPr>
        <p:spPr>
          <a:xfrm>
            <a:off x="935992" y="153651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2" name="Google Shape;1332;p55"/>
          <p:cNvSpPr/>
          <p:nvPr/>
        </p:nvSpPr>
        <p:spPr>
          <a:xfrm>
            <a:off x="935991" y="260659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3" name="Google Shape;1333;p55"/>
          <p:cNvSpPr/>
          <p:nvPr/>
        </p:nvSpPr>
        <p:spPr>
          <a:xfrm>
            <a:off x="935979" y="367666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34" name="Google Shape;1334;p55"/>
          <p:cNvGrpSpPr/>
          <p:nvPr/>
        </p:nvGrpSpPr>
        <p:grpSpPr>
          <a:xfrm>
            <a:off x="1048526" y="578999"/>
            <a:ext cx="311610" cy="311610"/>
            <a:chOff x="1190625" y="238125"/>
            <a:chExt cx="5228350" cy="5228350"/>
          </a:xfrm>
        </p:grpSpPr>
        <p:sp>
          <p:nvSpPr>
            <p:cNvPr id="1335" name="Google Shape;1335;p55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55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55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55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9" name="Google Shape;1339;p55"/>
          <p:cNvGrpSpPr/>
          <p:nvPr/>
        </p:nvGrpSpPr>
        <p:grpSpPr>
          <a:xfrm>
            <a:off x="1048853" y="2719145"/>
            <a:ext cx="311610" cy="311610"/>
            <a:chOff x="1190625" y="238125"/>
            <a:chExt cx="5228350" cy="5228350"/>
          </a:xfrm>
        </p:grpSpPr>
        <p:sp>
          <p:nvSpPr>
            <p:cNvPr id="1340" name="Google Shape;1340;p55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55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55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55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55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55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55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7" name="Google Shape;1347;p55"/>
          <p:cNvGrpSpPr/>
          <p:nvPr/>
        </p:nvGrpSpPr>
        <p:grpSpPr>
          <a:xfrm>
            <a:off x="1047891" y="3789225"/>
            <a:ext cx="310149" cy="311610"/>
            <a:chOff x="1204700" y="238125"/>
            <a:chExt cx="5203850" cy="5228350"/>
          </a:xfrm>
        </p:grpSpPr>
        <p:sp>
          <p:nvSpPr>
            <p:cNvPr id="1348" name="Google Shape;1348;p55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55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55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55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55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3" name="Google Shape;1353;p55"/>
          <p:cNvGrpSpPr/>
          <p:nvPr/>
        </p:nvGrpSpPr>
        <p:grpSpPr>
          <a:xfrm>
            <a:off x="1045717" y="1677605"/>
            <a:ext cx="312085" cy="254532"/>
            <a:chOff x="1180800" y="717250"/>
            <a:chExt cx="5236325" cy="4270675"/>
          </a:xfrm>
        </p:grpSpPr>
        <p:sp>
          <p:nvSpPr>
            <p:cNvPr id="1354" name="Google Shape;1354;p55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55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55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55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8" name="Google Shape;1358;p55"/>
          <p:cNvSpPr txBox="1"/>
          <p:nvPr>
            <p:ph idx="4294967295" type="ctrTitle"/>
          </p:nvPr>
        </p:nvSpPr>
        <p:spPr>
          <a:xfrm>
            <a:off x="7455291" y="3187197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80%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59" name="Google Shape;1359;p55"/>
          <p:cNvSpPr txBox="1"/>
          <p:nvPr>
            <p:ph idx="4294967295" type="ctrTitle"/>
          </p:nvPr>
        </p:nvSpPr>
        <p:spPr>
          <a:xfrm>
            <a:off x="7455292" y="2121102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20,000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0" name="Google Shape;1360;p55"/>
          <p:cNvSpPr txBox="1"/>
          <p:nvPr>
            <p:ph idx="4294967295" type="ctrTitle"/>
          </p:nvPr>
        </p:nvSpPr>
        <p:spPr>
          <a:xfrm>
            <a:off x="7455290" y="1051027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</a:rPr>
              <a:t>4,000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1" name="Google Shape;1361;p55"/>
          <p:cNvSpPr txBox="1"/>
          <p:nvPr>
            <p:ph idx="4294967295" type="ctrTitle"/>
          </p:nvPr>
        </p:nvSpPr>
        <p:spPr>
          <a:xfrm>
            <a:off x="7455279" y="4257272"/>
            <a:ext cx="968700" cy="189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548,000</a:t>
            </a:r>
            <a:endParaRPr sz="1200">
              <a:solidFill>
                <a:srgbClr val="FFFFFF"/>
              </a:solidFill>
            </a:endParaRPr>
          </a:p>
        </p:txBody>
      </p:sp>
      <p:sp>
        <p:nvSpPr>
          <p:cNvPr id="1362" name="Google Shape;1362;p55"/>
          <p:cNvSpPr/>
          <p:nvPr/>
        </p:nvSpPr>
        <p:spPr>
          <a:xfrm>
            <a:off x="7671290" y="46644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55"/>
          <p:cNvSpPr/>
          <p:nvPr/>
        </p:nvSpPr>
        <p:spPr>
          <a:xfrm>
            <a:off x="7671292" y="153651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4" name="Google Shape;1364;p55"/>
          <p:cNvSpPr/>
          <p:nvPr/>
        </p:nvSpPr>
        <p:spPr>
          <a:xfrm>
            <a:off x="7671291" y="2606590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5" name="Google Shape;1365;p55"/>
          <p:cNvSpPr/>
          <p:nvPr/>
        </p:nvSpPr>
        <p:spPr>
          <a:xfrm>
            <a:off x="7671279" y="3676665"/>
            <a:ext cx="536700" cy="536700"/>
          </a:xfrm>
          <a:prstGeom prst="ellipse">
            <a:avLst/>
          </a:prstGeom>
          <a:solidFill>
            <a:srgbClr val="FFFFFF">
              <a:alpha val="60780"/>
            </a:srgbClr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 cap="none" strike="noStrike">
              <a:solidFill>
                <a:srgbClr val="00C3B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66" name="Google Shape;1366;p5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24075" y="1003146"/>
            <a:ext cx="4695849" cy="290050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7" name="Google Shape;1367;p55"/>
          <p:cNvGrpSpPr/>
          <p:nvPr/>
        </p:nvGrpSpPr>
        <p:grpSpPr>
          <a:xfrm>
            <a:off x="7786210" y="1640443"/>
            <a:ext cx="319937" cy="329853"/>
            <a:chOff x="1190625" y="238125"/>
            <a:chExt cx="5219200" cy="5219200"/>
          </a:xfrm>
        </p:grpSpPr>
        <p:sp>
          <p:nvSpPr>
            <p:cNvPr id="1368" name="Google Shape;1368;p55"/>
            <p:cNvSpPr/>
            <p:nvPr/>
          </p:nvSpPr>
          <p:spPr>
            <a:xfrm>
              <a:off x="1958000" y="5037200"/>
              <a:ext cx="384925" cy="420125"/>
            </a:xfrm>
            <a:custGeom>
              <a:rect b="b" l="l" r="r" t="t"/>
              <a:pathLst>
                <a:path extrusionOk="0" h="16805" w="15397">
                  <a:moveTo>
                    <a:pt x="4627" y="0"/>
                  </a:moveTo>
                  <a:cubicBezTo>
                    <a:pt x="3807" y="0"/>
                    <a:pt x="2977" y="246"/>
                    <a:pt x="2251" y="755"/>
                  </a:cubicBezTo>
                  <a:cubicBezTo>
                    <a:pt x="424" y="2060"/>
                    <a:pt x="0" y="4604"/>
                    <a:pt x="1305" y="6431"/>
                  </a:cubicBezTo>
                  <a:lnTo>
                    <a:pt x="7438" y="15075"/>
                  </a:lnTo>
                  <a:cubicBezTo>
                    <a:pt x="8221" y="16217"/>
                    <a:pt x="9493" y="16804"/>
                    <a:pt x="10765" y="16804"/>
                  </a:cubicBezTo>
                  <a:cubicBezTo>
                    <a:pt x="11580" y="16804"/>
                    <a:pt x="12396" y="16543"/>
                    <a:pt x="13113" y="16054"/>
                  </a:cubicBezTo>
                  <a:cubicBezTo>
                    <a:pt x="14973" y="14749"/>
                    <a:pt x="15397" y="12205"/>
                    <a:pt x="14092" y="10378"/>
                  </a:cubicBezTo>
                  <a:lnTo>
                    <a:pt x="7960" y="1734"/>
                  </a:lnTo>
                  <a:cubicBezTo>
                    <a:pt x="7164" y="600"/>
                    <a:pt x="5908" y="0"/>
                    <a:pt x="462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55"/>
            <p:cNvSpPr/>
            <p:nvPr/>
          </p:nvSpPr>
          <p:spPr>
            <a:xfrm>
              <a:off x="1190625" y="1833025"/>
              <a:ext cx="2307050" cy="3624300"/>
            </a:xfrm>
            <a:custGeom>
              <a:rect b="b" l="l" r="r" t="t"/>
              <a:pathLst>
                <a:path extrusionOk="0" h="144972" w="92282">
                  <a:moveTo>
                    <a:pt x="13611" y="0"/>
                  </a:moveTo>
                  <a:cubicBezTo>
                    <a:pt x="10551" y="0"/>
                    <a:pt x="7558" y="1041"/>
                    <a:pt x="5121" y="3009"/>
                  </a:cubicBezTo>
                  <a:cubicBezTo>
                    <a:pt x="1859" y="5619"/>
                    <a:pt x="0" y="9501"/>
                    <a:pt x="0" y="13644"/>
                  </a:cubicBezTo>
                  <a:lnTo>
                    <a:pt x="0" y="76861"/>
                  </a:lnTo>
                  <a:cubicBezTo>
                    <a:pt x="0" y="85146"/>
                    <a:pt x="2544" y="93106"/>
                    <a:pt x="7339" y="99858"/>
                  </a:cubicBezTo>
                  <a:lnTo>
                    <a:pt x="14614" y="110100"/>
                  </a:lnTo>
                  <a:cubicBezTo>
                    <a:pt x="15397" y="111210"/>
                    <a:pt x="16669" y="111829"/>
                    <a:pt x="17941" y="111829"/>
                  </a:cubicBezTo>
                  <a:cubicBezTo>
                    <a:pt x="18756" y="111829"/>
                    <a:pt x="19572" y="111568"/>
                    <a:pt x="20290" y="111079"/>
                  </a:cubicBezTo>
                  <a:cubicBezTo>
                    <a:pt x="22116" y="109774"/>
                    <a:pt x="22540" y="107230"/>
                    <a:pt x="21236" y="105371"/>
                  </a:cubicBezTo>
                  <a:lnTo>
                    <a:pt x="13994" y="95128"/>
                  </a:lnTo>
                  <a:cubicBezTo>
                    <a:pt x="10177" y="89778"/>
                    <a:pt x="8155" y="83450"/>
                    <a:pt x="8155" y="76861"/>
                  </a:cubicBezTo>
                  <a:lnTo>
                    <a:pt x="8155" y="13644"/>
                  </a:lnTo>
                  <a:cubicBezTo>
                    <a:pt x="8155" y="11980"/>
                    <a:pt x="8905" y="10414"/>
                    <a:pt x="10210" y="9370"/>
                  </a:cubicBezTo>
                  <a:cubicBezTo>
                    <a:pt x="11198" y="8580"/>
                    <a:pt x="12410" y="8164"/>
                    <a:pt x="13648" y="8164"/>
                  </a:cubicBezTo>
                  <a:cubicBezTo>
                    <a:pt x="14046" y="8164"/>
                    <a:pt x="14446" y="8207"/>
                    <a:pt x="14842" y="8294"/>
                  </a:cubicBezTo>
                  <a:cubicBezTo>
                    <a:pt x="17386" y="8848"/>
                    <a:pt x="19148" y="11067"/>
                    <a:pt x="19148" y="13644"/>
                  </a:cubicBezTo>
                  <a:lnTo>
                    <a:pt x="19148" y="63813"/>
                  </a:lnTo>
                  <a:cubicBezTo>
                    <a:pt x="19148" y="70924"/>
                    <a:pt x="21757" y="77676"/>
                    <a:pt x="26487" y="82928"/>
                  </a:cubicBezTo>
                  <a:cubicBezTo>
                    <a:pt x="26683" y="83189"/>
                    <a:pt x="26911" y="83417"/>
                    <a:pt x="27140" y="83646"/>
                  </a:cubicBezTo>
                  <a:cubicBezTo>
                    <a:pt x="29847" y="86516"/>
                    <a:pt x="33011" y="89909"/>
                    <a:pt x="36012" y="93106"/>
                  </a:cubicBezTo>
                  <a:lnTo>
                    <a:pt x="40220" y="97574"/>
                  </a:lnTo>
                  <a:cubicBezTo>
                    <a:pt x="40220" y="97574"/>
                    <a:pt x="40253" y="97574"/>
                    <a:pt x="40253" y="97607"/>
                  </a:cubicBezTo>
                  <a:cubicBezTo>
                    <a:pt x="43841" y="101424"/>
                    <a:pt x="46483" y="104229"/>
                    <a:pt x="46549" y="104294"/>
                  </a:cubicBezTo>
                  <a:cubicBezTo>
                    <a:pt x="47346" y="105160"/>
                    <a:pt x="48427" y="105593"/>
                    <a:pt x="49514" y="105593"/>
                  </a:cubicBezTo>
                  <a:cubicBezTo>
                    <a:pt x="50516" y="105593"/>
                    <a:pt x="51524" y="105225"/>
                    <a:pt x="52322" y="104490"/>
                  </a:cubicBezTo>
                  <a:cubicBezTo>
                    <a:pt x="53953" y="102957"/>
                    <a:pt x="54051" y="100347"/>
                    <a:pt x="52485" y="98716"/>
                  </a:cubicBezTo>
                  <a:cubicBezTo>
                    <a:pt x="52420" y="98651"/>
                    <a:pt x="47658" y="93562"/>
                    <a:pt x="42210" y="87756"/>
                  </a:cubicBezTo>
                  <a:lnTo>
                    <a:pt x="32848" y="77807"/>
                  </a:lnTo>
                  <a:cubicBezTo>
                    <a:pt x="32816" y="77774"/>
                    <a:pt x="32816" y="77774"/>
                    <a:pt x="32783" y="77742"/>
                  </a:cubicBezTo>
                  <a:cubicBezTo>
                    <a:pt x="30597" y="75099"/>
                    <a:pt x="30597" y="71315"/>
                    <a:pt x="32913" y="68706"/>
                  </a:cubicBezTo>
                  <a:cubicBezTo>
                    <a:pt x="34106" y="67360"/>
                    <a:pt x="35797" y="66660"/>
                    <a:pt x="37506" y="66660"/>
                  </a:cubicBezTo>
                  <a:cubicBezTo>
                    <a:pt x="38696" y="66660"/>
                    <a:pt x="39894" y="66999"/>
                    <a:pt x="40938" y="67695"/>
                  </a:cubicBezTo>
                  <a:lnTo>
                    <a:pt x="55193" y="77285"/>
                  </a:lnTo>
                  <a:cubicBezTo>
                    <a:pt x="66545" y="84918"/>
                    <a:pt x="74341" y="96498"/>
                    <a:pt x="77179" y="109905"/>
                  </a:cubicBezTo>
                  <a:lnTo>
                    <a:pt x="83833" y="141742"/>
                  </a:lnTo>
                  <a:cubicBezTo>
                    <a:pt x="84257" y="143666"/>
                    <a:pt x="85953" y="144971"/>
                    <a:pt x="87845" y="144971"/>
                  </a:cubicBezTo>
                  <a:cubicBezTo>
                    <a:pt x="88106" y="144971"/>
                    <a:pt x="88400" y="144939"/>
                    <a:pt x="88661" y="144873"/>
                  </a:cubicBezTo>
                  <a:cubicBezTo>
                    <a:pt x="90879" y="144417"/>
                    <a:pt x="92282" y="142264"/>
                    <a:pt x="91825" y="140046"/>
                  </a:cubicBezTo>
                  <a:lnTo>
                    <a:pt x="85138" y="108209"/>
                  </a:lnTo>
                  <a:cubicBezTo>
                    <a:pt x="81908" y="92747"/>
                    <a:pt x="72873" y="79340"/>
                    <a:pt x="59760" y="70533"/>
                  </a:cubicBezTo>
                  <a:lnTo>
                    <a:pt x="45472" y="60942"/>
                  </a:lnTo>
                  <a:cubicBezTo>
                    <a:pt x="43048" y="59308"/>
                    <a:pt x="40266" y="58515"/>
                    <a:pt x="37502" y="58515"/>
                  </a:cubicBezTo>
                  <a:cubicBezTo>
                    <a:pt x="33756" y="58515"/>
                    <a:pt x="30043" y="59972"/>
                    <a:pt x="27303" y="62769"/>
                  </a:cubicBezTo>
                  <a:lnTo>
                    <a:pt x="27303" y="13644"/>
                  </a:lnTo>
                  <a:cubicBezTo>
                    <a:pt x="27303" y="7217"/>
                    <a:pt x="22899" y="1737"/>
                    <a:pt x="16604" y="335"/>
                  </a:cubicBezTo>
                  <a:cubicBezTo>
                    <a:pt x="15610" y="110"/>
                    <a:pt x="14607" y="0"/>
                    <a:pt x="1361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55"/>
            <p:cNvSpPr/>
            <p:nvPr/>
          </p:nvSpPr>
          <p:spPr>
            <a:xfrm>
              <a:off x="1746775" y="4739475"/>
              <a:ext cx="231625" cy="204900"/>
            </a:xfrm>
            <a:custGeom>
              <a:rect b="b" l="l" r="r" t="t"/>
              <a:pathLst>
                <a:path extrusionOk="0" h="8196" w="9265">
                  <a:moveTo>
                    <a:pt x="4612" y="1"/>
                  </a:moveTo>
                  <a:cubicBezTo>
                    <a:pt x="3793" y="1"/>
                    <a:pt x="2967" y="247"/>
                    <a:pt x="2252" y="758"/>
                  </a:cubicBezTo>
                  <a:cubicBezTo>
                    <a:pt x="425" y="2063"/>
                    <a:pt x="1" y="4607"/>
                    <a:pt x="1306" y="6434"/>
                  </a:cubicBezTo>
                  <a:lnTo>
                    <a:pt x="1338" y="6466"/>
                  </a:lnTo>
                  <a:cubicBezTo>
                    <a:pt x="2121" y="7608"/>
                    <a:pt x="3361" y="8195"/>
                    <a:pt x="4633" y="8195"/>
                  </a:cubicBezTo>
                  <a:cubicBezTo>
                    <a:pt x="5481" y="8195"/>
                    <a:pt x="6296" y="7934"/>
                    <a:pt x="7014" y="7445"/>
                  </a:cubicBezTo>
                  <a:cubicBezTo>
                    <a:pt x="8841" y="6108"/>
                    <a:pt x="9265" y="3563"/>
                    <a:pt x="7960" y="1737"/>
                  </a:cubicBezTo>
                  <a:lnTo>
                    <a:pt x="7927" y="1704"/>
                  </a:lnTo>
                  <a:cubicBezTo>
                    <a:pt x="7134" y="593"/>
                    <a:pt x="5882" y="1"/>
                    <a:pt x="461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55"/>
            <p:cNvSpPr/>
            <p:nvPr/>
          </p:nvSpPr>
          <p:spPr>
            <a:xfrm>
              <a:off x="4102750" y="1833025"/>
              <a:ext cx="2307075" cy="3624300"/>
            </a:xfrm>
            <a:custGeom>
              <a:rect b="b" l="l" r="r" t="t"/>
              <a:pathLst>
                <a:path extrusionOk="0" h="144972" w="92283">
                  <a:moveTo>
                    <a:pt x="78671" y="0"/>
                  </a:moveTo>
                  <a:cubicBezTo>
                    <a:pt x="77675" y="0"/>
                    <a:pt x="76672" y="110"/>
                    <a:pt x="75679" y="335"/>
                  </a:cubicBezTo>
                  <a:cubicBezTo>
                    <a:pt x="69383" y="1737"/>
                    <a:pt x="64979" y="7217"/>
                    <a:pt x="64979" y="13644"/>
                  </a:cubicBezTo>
                  <a:lnTo>
                    <a:pt x="64979" y="62769"/>
                  </a:lnTo>
                  <a:cubicBezTo>
                    <a:pt x="62239" y="59972"/>
                    <a:pt x="58526" y="58515"/>
                    <a:pt x="54780" y="58515"/>
                  </a:cubicBezTo>
                  <a:cubicBezTo>
                    <a:pt x="52016" y="58515"/>
                    <a:pt x="49234" y="59308"/>
                    <a:pt x="46810" y="60942"/>
                  </a:cubicBezTo>
                  <a:lnTo>
                    <a:pt x="32523" y="70533"/>
                  </a:lnTo>
                  <a:cubicBezTo>
                    <a:pt x="19409" y="79340"/>
                    <a:pt x="10374" y="92747"/>
                    <a:pt x="7144" y="108209"/>
                  </a:cubicBezTo>
                  <a:lnTo>
                    <a:pt x="457" y="140046"/>
                  </a:lnTo>
                  <a:cubicBezTo>
                    <a:pt x="1" y="142264"/>
                    <a:pt x="1403" y="144417"/>
                    <a:pt x="3621" y="144873"/>
                  </a:cubicBezTo>
                  <a:cubicBezTo>
                    <a:pt x="3882" y="144939"/>
                    <a:pt x="4176" y="144971"/>
                    <a:pt x="4437" y="144971"/>
                  </a:cubicBezTo>
                  <a:cubicBezTo>
                    <a:pt x="6329" y="144971"/>
                    <a:pt x="8025" y="143666"/>
                    <a:pt x="8449" y="141742"/>
                  </a:cubicBezTo>
                  <a:lnTo>
                    <a:pt x="15104" y="109905"/>
                  </a:lnTo>
                  <a:cubicBezTo>
                    <a:pt x="17941" y="96498"/>
                    <a:pt x="25738" y="84918"/>
                    <a:pt x="37089" y="77285"/>
                  </a:cubicBezTo>
                  <a:lnTo>
                    <a:pt x="51344" y="67695"/>
                  </a:lnTo>
                  <a:cubicBezTo>
                    <a:pt x="52388" y="66999"/>
                    <a:pt x="53586" y="66660"/>
                    <a:pt x="54776" y="66660"/>
                  </a:cubicBezTo>
                  <a:cubicBezTo>
                    <a:pt x="56485" y="66660"/>
                    <a:pt x="58176" y="67360"/>
                    <a:pt x="59369" y="68706"/>
                  </a:cubicBezTo>
                  <a:cubicBezTo>
                    <a:pt x="61652" y="71315"/>
                    <a:pt x="61685" y="75099"/>
                    <a:pt x="59499" y="77742"/>
                  </a:cubicBezTo>
                  <a:cubicBezTo>
                    <a:pt x="59499" y="77742"/>
                    <a:pt x="59467" y="77774"/>
                    <a:pt x="59434" y="77807"/>
                  </a:cubicBezTo>
                  <a:cubicBezTo>
                    <a:pt x="59434" y="77807"/>
                    <a:pt x="39862" y="98651"/>
                    <a:pt x="39797" y="98716"/>
                  </a:cubicBezTo>
                  <a:cubicBezTo>
                    <a:pt x="38231" y="100347"/>
                    <a:pt x="38329" y="102924"/>
                    <a:pt x="39960" y="104490"/>
                  </a:cubicBezTo>
                  <a:cubicBezTo>
                    <a:pt x="40758" y="105225"/>
                    <a:pt x="41766" y="105593"/>
                    <a:pt x="42768" y="105593"/>
                  </a:cubicBezTo>
                  <a:cubicBezTo>
                    <a:pt x="43855" y="105593"/>
                    <a:pt x="44936" y="105160"/>
                    <a:pt x="45734" y="104294"/>
                  </a:cubicBezTo>
                  <a:cubicBezTo>
                    <a:pt x="45799" y="104229"/>
                    <a:pt x="62435" y="86516"/>
                    <a:pt x="65142" y="83646"/>
                  </a:cubicBezTo>
                  <a:cubicBezTo>
                    <a:pt x="65371" y="83417"/>
                    <a:pt x="65599" y="83189"/>
                    <a:pt x="65795" y="82928"/>
                  </a:cubicBezTo>
                  <a:cubicBezTo>
                    <a:pt x="70525" y="77676"/>
                    <a:pt x="73134" y="70924"/>
                    <a:pt x="73134" y="63813"/>
                  </a:cubicBezTo>
                  <a:lnTo>
                    <a:pt x="73134" y="13644"/>
                  </a:lnTo>
                  <a:cubicBezTo>
                    <a:pt x="73134" y="11067"/>
                    <a:pt x="74896" y="8848"/>
                    <a:pt x="77440" y="8294"/>
                  </a:cubicBezTo>
                  <a:cubicBezTo>
                    <a:pt x="77836" y="8207"/>
                    <a:pt x="78237" y="8164"/>
                    <a:pt x="78634" y="8164"/>
                  </a:cubicBezTo>
                  <a:cubicBezTo>
                    <a:pt x="79872" y="8164"/>
                    <a:pt x="81084" y="8580"/>
                    <a:pt x="82072" y="9370"/>
                  </a:cubicBezTo>
                  <a:cubicBezTo>
                    <a:pt x="83377" y="10414"/>
                    <a:pt x="84127" y="11980"/>
                    <a:pt x="84127" y="13644"/>
                  </a:cubicBezTo>
                  <a:lnTo>
                    <a:pt x="84127" y="76861"/>
                  </a:lnTo>
                  <a:cubicBezTo>
                    <a:pt x="84127" y="83450"/>
                    <a:pt x="82105" y="89778"/>
                    <a:pt x="78288" y="95128"/>
                  </a:cubicBezTo>
                  <a:lnTo>
                    <a:pt x="47495" y="138545"/>
                  </a:lnTo>
                  <a:cubicBezTo>
                    <a:pt x="46190" y="140372"/>
                    <a:pt x="46614" y="142916"/>
                    <a:pt x="48474" y="144221"/>
                  </a:cubicBezTo>
                  <a:cubicBezTo>
                    <a:pt x="49191" y="144743"/>
                    <a:pt x="50007" y="144971"/>
                    <a:pt x="50822" y="144971"/>
                  </a:cubicBezTo>
                  <a:cubicBezTo>
                    <a:pt x="52094" y="144971"/>
                    <a:pt x="53367" y="144384"/>
                    <a:pt x="54150" y="143242"/>
                  </a:cubicBezTo>
                  <a:lnTo>
                    <a:pt x="84943" y="99858"/>
                  </a:lnTo>
                  <a:cubicBezTo>
                    <a:pt x="89738" y="93106"/>
                    <a:pt x="92282" y="85146"/>
                    <a:pt x="92282" y="76861"/>
                  </a:cubicBezTo>
                  <a:lnTo>
                    <a:pt x="92282" y="13644"/>
                  </a:lnTo>
                  <a:cubicBezTo>
                    <a:pt x="92282" y="9501"/>
                    <a:pt x="90423" y="5619"/>
                    <a:pt x="87161" y="3009"/>
                  </a:cubicBezTo>
                  <a:cubicBezTo>
                    <a:pt x="84724" y="1041"/>
                    <a:pt x="81731" y="0"/>
                    <a:pt x="78671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55"/>
            <p:cNvSpPr/>
            <p:nvPr/>
          </p:nvSpPr>
          <p:spPr>
            <a:xfrm>
              <a:off x="2142300" y="788575"/>
              <a:ext cx="3316650" cy="2667500"/>
            </a:xfrm>
            <a:custGeom>
              <a:rect b="b" l="l" r="r" t="t"/>
              <a:pathLst>
                <a:path extrusionOk="0" h="106700" w="132666">
                  <a:moveTo>
                    <a:pt x="66382" y="8155"/>
                  </a:moveTo>
                  <a:cubicBezTo>
                    <a:pt x="74145" y="8155"/>
                    <a:pt x="80637" y="13864"/>
                    <a:pt x="81844" y="21334"/>
                  </a:cubicBezTo>
                  <a:lnTo>
                    <a:pt x="74961" y="17289"/>
                  </a:lnTo>
                  <a:cubicBezTo>
                    <a:pt x="74327" y="16911"/>
                    <a:pt x="73621" y="16729"/>
                    <a:pt x="72919" y="16729"/>
                  </a:cubicBezTo>
                  <a:cubicBezTo>
                    <a:pt x="71740" y="16729"/>
                    <a:pt x="70571" y="17242"/>
                    <a:pt x="69774" y="18202"/>
                  </a:cubicBezTo>
                  <a:cubicBezTo>
                    <a:pt x="66414" y="22182"/>
                    <a:pt x="61489" y="24498"/>
                    <a:pt x="56270" y="24498"/>
                  </a:cubicBezTo>
                  <a:lnTo>
                    <a:pt x="50692" y="24498"/>
                  </a:lnTo>
                  <a:lnTo>
                    <a:pt x="50692" y="23813"/>
                  </a:lnTo>
                  <a:cubicBezTo>
                    <a:pt x="50692" y="15169"/>
                    <a:pt x="57738" y="8155"/>
                    <a:pt x="66382" y="8155"/>
                  </a:cubicBezTo>
                  <a:close/>
                  <a:moveTo>
                    <a:pt x="32425" y="18626"/>
                  </a:moveTo>
                  <a:cubicBezTo>
                    <a:pt x="36567" y="18626"/>
                    <a:pt x="40123" y="21138"/>
                    <a:pt x="41689" y="24726"/>
                  </a:cubicBezTo>
                  <a:cubicBezTo>
                    <a:pt x="37481" y="26912"/>
                    <a:pt x="32783" y="28053"/>
                    <a:pt x="28021" y="28053"/>
                  </a:cubicBezTo>
                  <a:lnTo>
                    <a:pt x="22345" y="28053"/>
                  </a:lnTo>
                  <a:cubicBezTo>
                    <a:pt x="22704" y="22802"/>
                    <a:pt x="27075" y="18626"/>
                    <a:pt x="32425" y="18626"/>
                  </a:cubicBezTo>
                  <a:close/>
                  <a:moveTo>
                    <a:pt x="100274" y="18626"/>
                  </a:moveTo>
                  <a:cubicBezTo>
                    <a:pt x="105591" y="18626"/>
                    <a:pt x="109995" y="22802"/>
                    <a:pt x="110321" y="28053"/>
                  </a:cubicBezTo>
                  <a:lnTo>
                    <a:pt x="104678" y="28053"/>
                  </a:lnTo>
                  <a:cubicBezTo>
                    <a:pt x="99915" y="28053"/>
                    <a:pt x="95218" y="26912"/>
                    <a:pt x="91010" y="24726"/>
                  </a:cubicBezTo>
                  <a:cubicBezTo>
                    <a:pt x="92543" y="21138"/>
                    <a:pt x="96131" y="18626"/>
                    <a:pt x="100274" y="18626"/>
                  </a:cubicBezTo>
                  <a:close/>
                  <a:moveTo>
                    <a:pt x="42504" y="33305"/>
                  </a:moveTo>
                  <a:lnTo>
                    <a:pt x="42504" y="38133"/>
                  </a:lnTo>
                  <a:cubicBezTo>
                    <a:pt x="42504" y="43711"/>
                    <a:pt x="38003" y="48245"/>
                    <a:pt x="32425" y="48245"/>
                  </a:cubicBezTo>
                  <a:cubicBezTo>
                    <a:pt x="26847" y="48245"/>
                    <a:pt x="22312" y="43711"/>
                    <a:pt x="22312" y="38133"/>
                  </a:cubicBezTo>
                  <a:lnTo>
                    <a:pt x="22312" y="36208"/>
                  </a:lnTo>
                  <a:lnTo>
                    <a:pt x="28021" y="36208"/>
                  </a:lnTo>
                  <a:cubicBezTo>
                    <a:pt x="33012" y="36208"/>
                    <a:pt x="37937" y="35197"/>
                    <a:pt x="42504" y="33305"/>
                  </a:cubicBezTo>
                  <a:close/>
                  <a:moveTo>
                    <a:pt x="90194" y="33305"/>
                  </a:moveTo>
                  <a:cubicBezTo>
                    <a:pt x="94761" y="35230"/>
                    <a:pt x="99687" y="36208"/>
                    <a:pt x="104678" y="36208"/>
                  </a:cubicBezTo>
                  <a:lnTo>
                    <a:pt x="110353" y="36208"/>
                  </a:lnTo>
                  <a:lnTo>
                    <a:pt x="110353" y="38133"/>
                  </a:lnTo>
                  <a:cubicBezTo>
                    <a:pt x="110353" y="43711"/>
                    <a:pt x="105819" y="48245"/>
                    <a:pt x="100274" y="48245"/>
                  </a:cubicBezTo>
                  <a:cubicBezTo>
                    <a:pt x="94696" y="48245"/>
                    <a:pt x="90162" y="43711"/>
                    <a:pt x="90162" y="38133"/>
                  </a:cubicBezTo>
                  <a:lnTo>
                    <a:pt x="90162" y="37546"/>
                  </a:lnTo>
                  <a:cubicBezTo>
                    <a:pt x="90162" y="37350"/>
                    <a:pt x="90194" y="37154"/>
                    <a:pt x="90194" y="36959"/>
                  </a:cubicBezTo>
                  <a:lnTo>
                    <a:pt x="90194" y="33305"/>
                  </a:lnTo>
                  <a:close/>
                  <a:moveTo>
                    <a:pt x="73591" y="25966"/>
                  </a:moveTo>
                  <a:lnTo>
                    <a:pt x="82007" y="30891"/>
                  </a:lnTo>
                  <a:lnTo>
                    <a:pt x="82007" y="37546"/>
                  </a:lnTo>
                  <a:cubicBezTo>
                    <a:pt x="81713" y="45897"/>
                    <a:pt x="74798" y="52616"/>
                    <a:pt x="66382" y="52616"/>
                  </a:cubicBezTo>
                  <a:cubicBezTo>
                    <a:pt x="57738" y="52616"/>
                    <a:pt x="50692" y="45603"/>
                    <a:pt x="50692" y="36959"/>
                  </a:cubicBezTo>
                  <a:lnTo>
                    <a:pt x="50692" y="32653"/>
                  </a:lnTo>
                  <a:lnTo>
                    <a:pt x="56270" y="32653"/>
                  </a:lnTo>
                  <a:cubicBezTo>
                    <a:pt x="62761" y="32653"/>
                    <a:pt x="68894" y="30239"/>
                    <a:pt x="73591" y="25966"/>
                  </a:cubicBezTo>
                  <a:close/>
                  <a:moveTo>
                    <a:pt x="46386" y="49876"/>
                  </a:moveTo>
                  <a:cubicBezTo>
                    <a:pt x="48213" y="52681"/>
                    <a:pt x="50594" y="55095"/>
                    <a:pt x="53399" y="56922"/>
                  </a:cubicBezTo>
                  <a:lnTo>
                    <a:pt x="53399" y="57216"/>
                  </a:lnTo>
                  <a:cubicBezTo>
                    <a:pt x="52355" y="56759"/>
                    <a:pt x="51246" y="56400"/>
                    <a:pt x="50137" y="56139"/>
                  </a:cubicBezTo>
                  <a:lnTo>
                    <a:pt x="42863" y="54378"/>
                  </a:lnTo>
                  <a:lnTo>
                    <a:pt x="42863" y="53106"/>
                  </a:lnTo>
                  <a:cubicBezTo>
                    <a:pt x="44168" y="52192"/>
                    <a:pt x="45342" y="51116"/>
                    <a:pt x="46386" y="49876"/>
                  </a:cubicBezTo>
                  <a:close/>
                  <a:moveTo>
                    <a:pt x="86345" y="49909"/>
                  </a:moveTo>
                  <a:cubicBezTo>
                    <a:pt x="87356" y="51116"/>
                    <a:pt x="88531" y="52192"/>
                    <a:pt x="89835" y="53106"/>
                  </a:cubicBezTo>
                  <a:lnTo>
                    <a:pt x="89835" y="54378"/>
                  </a:lnTo>
                  <a:lnTo>
                    <a:pt x="82561" y="56139"/>
                  </a:lnTo>
                  <a:cubicBezTo>
                    <a:pt x="81420" y="56400"/>
                    <a:pt x="80310" y="56759"/>
                    <a:pt x="79267" y="57248"/>
                  </a:cubicBezTo>
                  <a:lnTo>
                    <a:pt x="79267" y="56955"/>
                  </a:lnTo>
                  <a:cubicBezTo>
                    <a:pt x="82072" y="55128"/>
                    <a:pt x="84486" y="52747"/>
                    <a:pt x="86345" y="49909"/>
                  </a:cubicBezTo>
                  <a:close/>
                  <a:moveTo>
                    <a:pt x="71112" y="60282"/>
                  </a:moveTo>
                  <a:lnTo>
                    <a:pt x="71112" y="63218"/>
                  </a:lnTo>
                  <a:lnTo>
                    <a:pt x="66349" y="74080"/>
                  </a:lnTo>
                  <a:lnTo>
                    <a:pt x="61554" y="63185"/>
                  </a:lnTo>
                  <a:lnTo>
                    <a:pt x="61554" y="60282"/>
                  </a:lnTo>
                  <a:cubicBezTo>
                    <a:pt x="63120" y="60608"/>
                    <a:pt x="64718" y="60771"/>
                    <a:pt x="66382" y="60771"/>
                  </a:cubicBezTo>
                  <a:cubicBezTo>
                    <a:pt x="67980" y="60771"/>
                    <a:pt x="69579" y="60608"/>
                    <a:pt x="71112" y="60282"/>
                  </a:cubicBezTo>
                  <a:close/>
                  <a:moveTo>
                    <a:pt x="34708" y="56237"/>
                  </a:moveTo>
                  <a:lnTo>
                    <a:pt x="34708" y="57411"/>
                  </a:lnTo>
                  <a:cubicBezTo>
                    <a:pt x="34675" y="57477"/>
                    <a:pt x="34675" y="57542"/>
                    <a:pt x="34675" y="57607"/>
                  </a:cubicBezTo>
                  <a:cubicBezTo>
                    <a:pt x="34675" y="58945"/>
                    <a:pt x="35360" y="60249"/>
                    <a:pt x="36567" y="61032"/>
                  </a:cubicBezTo>
                  <a:cubicBezTo>
                    <a:pt x="36991" y="61326"/>
                    <a:pt x="37513" y="61521"/>
                    <a:pt x="38003" y="61619"/>
                  </a:cubicBezTo>
                  <a:lnTo>
                    <a:pt x="44070" y="63055"/>
                  </a:lnTo>
                  <a:lnTo>
                    <a:pt x="42015" y="63544"/>
                  </a:lnTo>
                  <a:cubicBezTo>
                    <a:pt x="33990" y="65468"/>
                    <a:pt x="27695" y="71079"/>
                    <a:pt x="24694" y="78321"/>
                  </a:cubicBezTo>
                  <a:lnTo>
                    <a:pt x="8155" y="78321"/>
                  </a:lnTo>
                  <a:lnTo>
                    <a:pt x="8155" y="74765"/>
                  </a:lnTo>
                  <a:cubicBezTo>
                    <a:pt x="8155" y="69644"/>
                    <a:pt x="11646" y="65240"/>
                    <a:pt x="16604" y="64066"/>
                  </a:cubicBezTo>
                  <a:lnTo>
                    <a:pt x="27010" y="61587"/>
                  </a:lnTo>
                  <a:cubicBezTo>
                    <a:pt x="28836" y="61130"/>
                    <a:pt x="30141" y="59499"/>
                    <a:pt x="30141" y="57607"/>
                  </a:cubicBezTo>
                  <a:lnTo>
                    <a:pt x="30141" y="56237"/>
                  </a:lnTo>
                  <a:cubicBezTo>
                    <a:pt x="30891" y="56335"/>
                    <a:pt x="31642" y="56400"/>
                    <a:pt x="32425" y="56400"/>
                  </a:cubicBezTo>
                  <a:cubicBezTo>
                    <a:pt x="33175" y="56400"/>
                    <a:pt x="33958" y="56335"/>
                    <a:pt x="34708" y="56237"/>
                  </a:cubicBezTo>
                  <a:close/>
                  <a:moveTo>
                    <a:pt x="102557" y="56237"/>
                  </a:moveTo>
                  <a:lnTo>
                    <a:pt x="102557" y="57607"/>
                  </a:lnTo>
                  <a:cubicBezTo>
                    <a:pt x="102557" y="59499"/>
                    <a:pt x="103862" y="61130"/>
                    <a:pt x="105689" y="61587"/>
                  </a:cubicBezTo>
                  <a:lnTo>
                    <a:pt x="116062" y="64066"/>
                  </a:lnTo>
                  <a:cubicBezTo>
                    <a:pt x="121053" y="65240"/>
                    <a:pt x="124510" y="69644"/>
                    <a:pt x="124510" y="74765"/>
                  </a:cubicBezTo>
                  <a:lnTo>
                    <a:pt x="124510" y="78321"/>
                  </a:lnTo>
                  <a:lnTo>
                    <a:pt x="107940" y="78321"/>
                  </a:lnTo>
                  <a:cubicBezTo>
                    <a:pt x="104938" y="71079"/>
                    <a:pt x="98610" y="65468"/>
                    <a:pt x="90586" y="63577"/>
                  </a:cubicBezTo>
                  <a:lnTo>
                    <a:pt x="88563" y="63087"/>
                  </a:lnTo>
                  <a:lnTo>
                    <a:pt x="94663" y="61619"/>
                  </a:lnTo>
                  <a:cubicBezTo>
                    <a:pt x="95185" y="61521"/>
                    <a:pt x="95674" y="61326"/>
                    <a:pt x="96131" y="61032"/>
                  </a:cubicBezTo>
                  <a:cubicBezTo>
                    <a:pt x="97338" y="60249"/>
                    <a:pt x="97990" y="58945"/>
                    <a:pt x="97990" y="57607"/>
                  </a:cubicBezTo>
                  <a:cubicBezTo>
                    <a:pt x="97990" y="57574"/>
                    <a:pt x="97990" y="57542"/>
                    <a:pt x="97990" y="57509"/>
                  </a:cubicBezTo>
                  <a:lnTo>
                    <a:pt x="97990" y="56237"/>
                  </a:lnTo>
                  <a:cubicBezTo>
                    <a:pt x="98741" y="56335"/>
                    <a:pt x="99491" y="56400"/>
                    <a:pt x="100274" y="56400"/>
                  </a:cubicBezTo>
                  <a:cubicBezTo>
                    <a:pt x="101024" y="56400"/>
                    <a:pt x="101807" y="56335"/>
                    <a:pt x="102557" y="56237"/>
                  </a:cubicBezTo>
                  <a:close/>
                  <a:moveTo>
                    <a:pt x="66382" y="0"/>
                  </a:moveTo>
                  <a:cubicBezTo>
                    <a:pt x="56400" y="0"/>
                    <a:pt x="47854" y="6166"/>
                    <a:pt x="44298" y="14875"/>
                  </a:cubicBezTo>
                  <a:cubicBezTo>
                    <a:pt x="41101" y="12135"/>
                    <a:pt x="36959" y="10471"/>
                    <a:pt x="32425" y="10471"/>
                  </a:cubicBezTo>
                  <a:cubicBezTo>
                    <a:pt x="22345" y="10471"/>
                    <a:pt x="14157" y="18659"/>
                    <a:pt x="14157" y="28706"/>
                  </a:cubicBezTo>
                  <a:lnTo>
                    <a:pt x="14157" y="29326"/>
                  </a:lnTo>
                  <a:lnTo>
                    <a:pt x="14157" y="38133"/>
                  </a:lnTo>
                  <a:cubicBezTo>
                    <a:pt x="14157" y="44331"/>
                    <a:pt x="17256" y="49778"/>
                    <a:pt x="21986" y="53106"/>
                  </a:cubicBezTo>
                  <a:lnTo>
                    <a:pt x="21986" y="54410"/>
                  </a:lnTo>
                  <a:lnTo>
                    <a:pt x="14712" y="56139"/>
                  </a:lnTo>
                  <a:cubicBezTo>
                    <a:pt x="6068" y="58194"/>
                    <a:pt x="0" y="65860"/>
                    <a:pt x="0" y="74765"/>
                  </a:cubicBezTo>
                  <a:lnTo>
                    <a:pt x="0" y="82398"/>
                  </a:lnTo>
                  <a:cubicBezTo>
                    <a:pt x="0" y="84649"/>
                    <a:pt x="1827" y="86476"/>
                    <a:pt x="4078" y="86476"/>
                  </a:cubicBezTo>
                  <a:lnTo>
                    <a:pt x="22834" y="86476"/>
                  </a:lnTo>
                  <a:cubicBezTo>
                    <a:pt x="22802" y="86965"/>
                    <a:pt x="22769" y="87454"/>
                    <a:pt x="22769" y="87944"/>
                  </a:cubicBezTo>
                  <a:lnTo>
                    <a:pt x="22769" y="102623"/>
                  </a:lnTo>
                  <a:cubicBezTo>
                    <a:pt x="22769" y="104873"/>
                    <a:pt x="24596" y="106700"/>
                    <a:pt x="26847" y="106700"/>
                  </a:cubicBezTo>
                  <a:lnTo>
                    <a:pt x="51377" y="106700"/>
                  </a:lnTo>
                  <a:cubicBezTo>
                    <a:pt x="53627" y="106700"/>
                    <a:pt x="55454" y="104873"/>
                    <a:pt x="55454" y="102623"/>
                  </a:cubicBezTo>
                  <a:cubicBezTo>
                    <a:pt x="55454" y="100372"/>
                    <a:pt x="53627" y="98545"/>
                    <a:pt x="51377" y="98545"/>
                  </a:cubicBezTo>
                  <a:lnTo>
                    <a:pt x="47169" y="98545"/>
                  </a:lnTo>
                  <a:lnTo>
                    <a:pt x="47169" y="90129"/>
                  </a:lnTo>
                  <a:cubicBezTo>
                    <a:pt x="47169" y="87846"/>
                    <a:pt x="45342" y="86052"/>
                    <a:pt x="43091" y="86052"/>
                  </a:cubicBezTo>
                  <a:cubicBezTo>
                    <a:pt x="40808" y="86052"/>
                    <a:pt x="39014" y="87846"/>
                    <a:pt x="39014" y="90129"/>
                  </a:cubicBezTo>
                  <a:lnTo>
                    <a:pt x="39014" y="98545"/>
                  </a:lnTo>
                  <a:lnTo>
                    <a:pt x="30924" y="98545"/>
                  </a:lnTo>
                  <a:lnTo>
                    <a:pt x="30924" y="87944"/>
                  </a:lnTo>
                  <a:cubicBezTo>
                    <a:pt x="30924" y="80082"/>
                    <a:pt x="36274" y="73330"/>
                    <a:pt x="43907" y="71471"/>
                  </a:cubicBezTo>
                  <a:lnTo>
                    <a:pt x="55095" y="68796"/>
                  </a:lnTo>
                  <a:lnTo>
                    <a:pt x="62598" y="85856"/>
                  </a:lnTo>
                  <a:cubicBezTo>
                    <a:pt x="63250" y="87324"/>
                    <a:pt x="64718" y="88270"/>
                    <a:pt x="66317" y="88270"/>
                  </a:cubicBezTo>
                  <a:cubicBezTo>
                    <a:pt x="67948" y="88270"/>
                    <a:pt x="69415" y="87324"/>
                    <a:pt x="70068" y="85856"/>
                  </a:cubicBezTo>
                  <a:lnTo>
                    <a:pt x="77538" y="68828"/>
                  </a:lnTo>
                  <a:lnTo>
                    <a:pt x="88694" y="71503"/>
                  </a:lnTo>
                  <a:cubicBezTo>
                    <a:pt x="96359" y="73330"/>
                    <a:pt x="101709" y="80082"/>
                    <a:pt x="101709" y="87976"/>
                  </a:cubicBezTo>
                  <a:lnTo>
                    <a:pt x="101709" y="98545"/>
                  </a:lnTo>
                  <a:lnTo>
                    <a:pt x="93619" y="98545"/>
                  </a:lnTo>
                  <a:lnTo>
                    <a:pt x="93619" y="90129"/>
                  </a:lnTo>
                  <a:cubicBezTo>
                    <a:pt x="93619" y="87846"/>
                    <a:pt x="91825" y="86052"/>
                    <a:pt x="89542" y="86052"/>
                  </a:cubicBezTo>
                  <a:cubicBezTo>
                    <a:pt x="87291" y="86052"/>
                    <a:pt x="85464" y="87846"/>
                    <a:pt x="85464" y="90129"/>
                  </a:cubicBezTo>
                  <a:lnTo>
                    <a:pt x="85464" y="98545"/>
                  </a:lnTo>
                  <a:lnTo>
                    <a:pt x="80865" y="98545"/>
                  </a:lnTo>
                  <a:cubicBezTo>
                    <a:pt x="78614" y="98545"/>
                    <a:pt x="76788" y="100372"/>
                    <a:pt x="76788" y="102623"/>
                  </a:cubicBezTo>
                  <a:cubicBezTo>
                    <a:pt x="76788" y="104873"/>
                    <a:pt x="78614" y="106700"/>
                    <a:pt x="80865" y="106700"/>
                  </a:cubicBezTo>
                  <a:lnTo>
                    <a:pt x="105787" y="106700"/>
                  </a:lnTo>
                  <a:cubicBezTo>
                    <a:pt x="108037" y="106700"/>
                    <a:pt x="109864" y="104873"/>
                    <a:pt x="109864" y="102623"/>
                  </a:cubicBezTo>
                  <a:lnTo>
                    <a:pt x="109864" y="87976"/>
                  </a:lnTo>
                  <a:cubicBezTo>
                    <a:pt x="109864" y="87454"/>
                    <a:pt x="109831" y="86965"/>
                    <a:pt x="109799" y="86476"/>
                  </a:cubicBezTo>
                  <a:lnTo>
                    <a:pt x="128588" y="86476"/>
                  </a:lnTo>
                  <a:cubicBezTo>
                    <a:pt x="130839" y="86476"/>
                    <a:pt x="132665" y="84649"/>
                    <a:pt x="132665" y="82398"/>
                  </a:cubicBezTo>
                  <a:lnTo>
                    <a:pt x="132665" y="74765"/>
                  </a:lnTo>
                  <a:cubicBezTo>
                    <a:pt x="132665" y="65860"/>
                    <a:pt x="126631" y="58194"/>
                    <a:pt x="117954" y="56139"/>
                  </a:cubicBezTo>
                  <a:lnTo>
                    <a:pt x="110712" y="54410"/>
                  </a:lnTo>
                  <a:lnTo>
                    <a:pt x="110712" y="53106"/>
                  </a:lnTo>
                  <a:cubicBezTo>
                    <a:pt x="115409" y="49811"/>
                    <a:pt x="118508" y="44331"/>
                    <a:pt x="118508" y="38133"/>
                  </a:cubicBezTo>
                  <a:lnTo>
                    <a:pt x="118508" y="28706"/>
                  </a:lnTo>
                  <a:cubicBezTo>
                    <a:pt x="118508" y="18659"/>
                    <a:pt x="110321" y="10471"/>
                    <a:pt x="100274" y="10471"/>
                  </a:cubicBezTo>
                  <a:cubicBezTo>
                    <a:pt x="95740" y="10471"/>
                    <a:pt x="91630" y="12102"/>
                    <a:pt x="88433" y="14842"/>
                  </a:cubicBezTo>
                  <a:cubicBezTo>
                    <a:pt x="84877" y="6133"/>
                    <a:pt x="76331" y="0"/>
                    <a:pt x="6638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55"/>
            <p:cNvSpPr/>
            <p:nvPr/>
          </p:nvSpPr>
          <p:spPr>
            <a:xfrm>
              <a:off x="3698275" y="3252200"/>
              <a:ext cx="203900" cy="203875"/>
            </a:xfrm>
            <a:custGeom>
              <a:rect b="b" l="l" r="r" t="t"/>
              <a:pathLst>
                <a:path extrusionOk="0" h="8155" w="8156">
                  <a:moveTo>
                    <a:pt x="4078" y="0"/>
                  </a:moveTo>
                  <a:cubicBezTo>
                    <a:pt x="3001" y="0"/>
                    <a:pt x="1957" y="424"/>
                    <a:pt x="1207" y="1174"/>
                  </a:cubicBezTo>
                  <a:cubicBezTo>
                    <a:pt x="424" y="1957"/>
                    <a:pt x="0" y="3001"/>
                    <a:pt x="0" y="4078"/>
                  </a:cubicBezTo>
                  <a:cubicBezTo>
                    <a:pt x="0" y="5154"/>
                    <a:pt x="424" y="6198"/>
                    <a:pt x="1207" y="6948"/>
                  </a:cubicBezTo>
                  <a:cubicBezTo>
                    <a:pt x="1957" y="7698"/>
                    <a:pt x="3001" y="8155"/>
                    <a:pt x="4078" y="8155"/>
                  </a:cubicBezTo>
                  <a:cubicBezTo>
                    <a:pt x="5154" y="8155"/>
                    <a:pt x="6198" y="7698"/>
                    <a:pt x="6948" y="6948"/>
                  </a:cubicBezTo>
                  <a:cubicBezTo>
                    <a:pt x="7731" y="6198"/>
                    <a:pt x="8155" y="5154"/>
                    <a:pt x="8155" y="4078"/>
                  </a:cubicBezTo>
                  <a:cubicBezTo>
                    <a:pt x="8155" y="3001"/>
                    <a:pt x="7731" y="1957"/>
                    <a:pt x="6948" y="1174"/>
                  </a:cubicBezTo>
                  <a:cubicBezTo>
                    <a:pt x="6198" y="424"/>
                    <a:pt x="5154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55"/>
            <p:cNvSpPr/>
            <p:nvPr/>
          </p:nvSpPr>
          <p:spPr>
            <a:xfrm>
              <a:off x="3698275" y="238125"/>
              <a:ext cx="203900" cy="356375"/>
            </a:xfrm>
            <a:custGeom>
              <a:rect b="b" l="l" r="r" t="t"/>
              <a:pathLst>
                <a:path extrusionOk="0" h="14255" w="8156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10177"/>
                  </a:lnTo>
                  <a:cubicBezTo>
                    <a:pt x="0" y="12428"/>
                    <a:pt x="1827" y="14255"/>
                    <a:pt x="4078" y="14255"/>
                  </a:cubicBezTo>
                  <a:cubicBezTo>
                    <a:pt x="6328" y="14255"/>
                    <a:pt x="8155" y="12428"/>
                    <a:pt x="8155" y="10177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55"/>
            <p:cNvSpPr/>
            <p:nvPr/>
          </p:nvSpPr>
          <p:spPr>
            <a:xfrm>
              <a:off x="3133950" y="434025"/>
              <a:ext cx="330300" cy="310525"/>
            </a:xfrm>
            <a:custGeom>
              <a:rect b="b" l="l" r="r" t="t"/>
              <a:pathLst>
                <a:path extrusionOk="0" h="12421" w="13212">
                  <a:moveTo>
                    <a:pt x="4469" y="1"/>
                  </a:moveTo>
                  <a:cubicBezTo>
                    <a:pt x="3425" y="1"/>
                    <a:pt x="2381" y="401"/>
                    <a:pt x="1599" y="1200"/>
                  </a:cubicBezTo>
                  <a:cubicBezTo>
                    <a:pt x="0" y="2798"/>
                    <a:pt x="0" y="5375"/>
                    <a:pt x="1599" y="6973"/>
                  </a:cubicBezTo>
                  <a:lnTo>
                    <a:pt x="5872" y="11247"/>
                  </a:lnTo>
                  <a:cubicBezTo>
                    <a:pt x="6655" y="12029"/>
                    <a:pt x="7698" y="12421"/>
                    <a:pt x="8742" y="12421"/>
                  </a:cubicBezTo>
                  <a:cubicBezTo>
                    <a:pt x="9786" y="12421"/>
                    <a:pt x="10830" y="12029"/>
                    <a:pt x="11645" y="11247"/>
                  </a:cubicBezTo>
                  <a:cubicBezTo>
                    <a:pt x="13211" y="9648"/>
                    <a:pt x="13211" y="7071"/>
                    <a:pt x="11613" y="5473"/>
                  </a:cubicBezTo>
                  <a:lnTo>
                    <a:pt x="7340" y="1200"/>
                  </a:lnTo>
                  <a:cubicBezTo>
                    <a:pt x="6557" y="401"/>
                    <a:pt x="5513" y="1"/>
                    <a:pt x="44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55"/>
            <p:cNvSpPr/>
            <p:nvPr/>
          </p:nvSpPr>
          <p:spPr>
            <a:xfrm>
              <a:off x="4134550" y="436475"/>
              <a:ext cx="329500" cy="310525"/>
            </a:xfrm>
            <a:custGeom>
              <a:rect b="b" l="l" r="r" t="t"/>
              <a:pathLst>
                <a:path extrusionOk="0" h="12421" w="13180">
                  <a:moveTo>
                    <a:pt x="8698" y="1"/>
                  </a:moveTo>
                  <a:cubicBezTo>
                    <a:pt x="7658" y="1"/>
                    <a:pt x="6623" y="400"/>
                    <a:pt x="5840" y="1200"/>
                  </a:cubicBezTo>
                  <a:lnTo>
                    <a:pt x="1566" y="5440"/>
                  </a:lnTo>
                  <a:cubicBezTo>
                    <a:pt x="1" y="7039"/>
                    <a:pt x="1" y="9615"/>
                    <a:pt x="1566" y="11214"/>
                  </a:cubicBezTo>
                  <a:cubicBezTo>
                    <a:pt x="2382" y="11997"/>
                    <a:pt x="3426" y="12421"/>
                    <a:pt x="4470" y="12421"/>
                  </a:cubicBezTo>
                  <a:cubicBezTo>
                    <a:pt x="5513" y="12421"/>
                    <a:pt x="6557" y="11997"/>
                    <a:pt x="7340" y="11214"/>
                  </a:cubicBezTo>
                  <a:lnTo>
                    <a:pt x="11581" y="6973"/>
                  </a:lnTo>
                  <a:cubicBezTo>
                    <a:pt x="13179" y="5375"/>
                    <a:pt x="13179" y="2798"/>
                    <a:pt x="11581" y="1200"/>
                  </a:cubicBezTo>
                  <a:cubicBezTo>
                    <a:pt x="10782" y="400"/>
                    <a:pt x="9738" y="1"/>
                    <a:pt x="869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7" name="Google Shape;1377;p55"/>
          <p:cNvGrpSpPr/>
          <p:nvPr/>
        </p:nvGrpSpPr>
        <p:grpSpPr>
          <a:xfrm>
            <a:off x="7779627" y="572766"/>
            <a:ext cx="320009" cy="324083"/>
            <a:chOff x="1282525" y="237950"/>
            <a:chExt cx="5153125" cy="5218725"/>
          </a:xfrm>
        </p:grpSpPr>
        <p:sp>
          <p:nvSpPr>
            <p:cNvPr id="1378" name="Google Shape;1378;p55"/>
            <p:cNvSpPr/>
            <p:nvPr/>
          </p:nvSpPr>
          <p:spPr>
            <a:xfrm>
              <a:off x="4103475" y="237950"/>
              <a:ext cx="2332175" cy="1805400"/>
            </a:xfrm>
            <a:custGeom>
              <a:rect b="b" l="l" r="r" t="t"/>
              <a:pathLst>
                <a:path extrusionOk="0" h="72216" w="93287">
                  <a:moveTo>
                    <a:pt x="30735" y="6796"/>
                  </a:moveTo>
                  <a:cubicBezTo>
                    <a:pt x="26299" y="10007"/>
                    <a:pt x="22622" y="14198"/>
                    <a:pt x="20024" y="19026"/>
                  </a:cubicBezTo>
                  <a:cubicBezTo>
                    <a:pt x="19814" y="18994"/>
                    <a:pt x="19757" y="18985"/>
                    <a:pt x="19168" y="18985"/>
                  </a:cubicBezTo>
                  <a:cubicBezTo>
                    <a:pt x="18383" y="18985"/>
                    <a:pt x="16653" y="19001"/>
                    <a:pt x="12353" y="19001"/>
                  </a:cubicBezTo>
                  <a:cubicBezTo>
                    <a:pt x="16618" y="12874"/>
                    <a:pt x="23137" y="8414"/>
                    <a:pt x="30735" y="6796"/>
                  </a:cubicBezTo>
                  <a:close/>
                  <a:moveTo>
                    <a:pt x="17451" y="25128"/>
                  </a:moveTo>
                  <a:cubicBezTo>
                    <a:pt x="16593" y="27873"/>
                    <a:pt x="16029" y="30741"/>
                    <a:pt x="15858" y="33707"/>
                  </a:cubicBezTo>
                  <a:lnTo>
                    <a:pt x="7059" y="33707"/>
                  </a:lnTo>
                  <a:cubicBezTo>
                    <a:pt x="7304" y="30716"/>
                    <a:pt x="7991" y="27849"/>
                    <a:pt x="9069" y="25128"/>
                  </a:cubicBezTo>
                  <a:close/>
                  <a:moveTo>
                    <a:pt x="15956" y="39858"/>
                  </a:moveTo>
                  <a:cubicBezTo>
                    <a:pt x="16275" y="42971"/>
                    <a:pt x="17010" y="45985"/>
                    <a:pt x="18064" y="48804"/>
                  </a:cubicBezTo>
                  <a:lnTo>
                    <a:pt x="9780" y="48804"/>
                  </a:lnTo>
                  <a:cubicBezTo>
                    <a:pt x="8456" y="45985"/>
                    <a:pt x="7598" y="42995"/>
                    <a:pt x="7206" y="39858"/>
                  </a:cubicBezTo>
                  <a:close/>
                  <a:moveTo>
                    <a:pt x="20980" y="54858"/>
                  </a:moveTo>
                  <a:cubicBezTo>
                    <a:pt x="23505" y="59000"/>
                    <a:pt x="26838" y="62602"/>
                    <a:pt x="30735" y="65421"/>
                  </a:cubicBezTo>
                  <a:cubicBezTo>
                    <a:pt x="23750" y="63975"/>
                    <a:pt x="17819" y="60103"/>
                    <a:pt x="13628" y="54956"/>
                  </a:cubicBezTo>
                  <a:cubicBezTo>
                    <a:pt x="15355" y="54943"/>
                    <a:pt x="16639" y="54940"/>
                    <a:pt x="17603" y="54940"/>
                  </a:cubicBezTo>
                  <a:cubicBezTo>
                    <a:pt x="18566" y="54940"/>
                    <a:pt x="19209" y="54943"/>
                    <a:pt x="19657" y="54943"/>
                  </a:cubicBezTo>
                  <a:cubicBezTo>
                    <a:pt x="20551" y="54943"/>
                    <a:pt x="20662" y="54931"/>
                    <a:pt x="20980" y="54858"/>
                  </a:cubicBezTo>
                  <a:close/>
                  <a:moveTo>
                    <a:pt x="51938" y="1"/>
                  </a:moveTo>
                  <a:cubicBezTo>
                    <a:pt x="51434" y="1"/>
                    <a:pt x="50926" y="11"/>
                    <a:pt x="50415" y="32"/>
                  </a:cubicBezTo>
                  <a:lnTo>
                    <a:pt x="35391" y="32"/>
                  </a:lnTo>
                  <a:cubicBezTo>
                    <a:pt x="15490" y="889"/>
                    <a:pt x="1" y="17751"/>
                    <a:pt x="859" y="37652"/>
                  </a:cubicBezTo>
                  <a:cubicBezTo>
                    <a:pt x="1671" y="56915"/>
                    <a:pt x="17608" y="72215"/>
                    <a:pt x="36920" y="72215"/>
                  </a:cubicBezTo>
                  <a:cubicBezTo>
                    <a:pt x="37413" y="72215"/>
                    <a:pt x="37909" y="72205"/>
                    <a:pt x="38406" y="72185"/>
                  </a:cubicBezTo>
                  <a:cubicBezTo>
                    <a:pt x="46384" y="72198"/>
                    <a:pt x="49986" y="72204"/>
                    <a:pt x="51668" y="72204"/>
                  </a:cubicBezTo>
                  <a:cubicBezTo>
                    <a:pt x="53350" y="72204"/>
                    <a:pt x="53111" y="72198"/>
                    <a:pt x="53405" y="72185"/>
                  </a:cubicBezTo>
                  <a:cubicBezTo>
                    <a:pt x="64042" y="71720"/>
                    <a:pt x="73870" y="66622"/>
                    <a:pt x="80414" y="58215"/>
                  </a:cubicBezTo>
                  <a:cubicBezTo>
                    <a:pt x="81443" y="56867"/>
                    <a:pt x="81198" y="54931"/>
                    <a:pt x="79850" y="53902"/>
                  </a:cubicBezTo>
                  <a:cubicBezTo>
                    <a:pt x="79298" y="53472"/>
                    <a:pt x="78639" y="53265"/>
                    <a:pt x="77984" y="53265"/>
                  </a:cubicBezTo>
                  <a:cubicBezTo>
                    <a:pt x="77069" y="53265"/>
                    <a:pt x="76161" y="53670"/>
                    <a:pt x="75561" y="54441"/>
                  </a:cubicBezTo>
                  <a:cubicBezTo>
                    <a:pt x="69350" y="62449"/>
                    <a:pt x="60698" y="66057"/>
                    <a:pt x="52152" y="66057"/>
                  </a:cubicBezTo>
                  <a:cubicBezTo>
                    <a:pt x="37263" y="66057"/>
                    <a:pt x="22699" y="55103"/>
                    <a:pt x="21936" y="37383"/>
                  </a:cubicBezTo>
                  <a:cubicBezTo>
                    <a:pt x="21201" y="20300"/>
                    <a:pt x="34779" y="6159"/>
                    <a:pt x="51886" y="6159"/>
                  </a:cubicBezTo>
                  <a:cubicBezTo>
                    <a:pt x="72253" y="6159"/>
                    <a:pt x="86149" y="25766"/>
                    <a:pt x="80610" y="44588"/>
                  </a:cubicBezTo>
                  <a:cubicBezTo>
                    <a:pt x="80120" y="46206"/>
                    <a:pt x="81051" y="47922"/>
                    <a:pt x="82693" y="48412"/>
                  </a:cubicBezTo>
                  <a:cubicBezTo>
                    <a:pt x="82975" y="48493"/>
                    <a:pt x="83261" y="48532"/>
                    <a:pt x="83541" y="48532"/>
                  </a:cubicBezTo>
                  <a:cubicBezTo>
                    <a:pt x="84871" y="48532"/>
                    <a:pt x="86108" y="47664"/>
                    <a:pt x="86492" y="46329"/>
                  </a:cubicBezTo>
                  <a:cubicBezTo>
                    <a:pt x="93286" y="23329"/>
                    <a:pt x="76117" y="1"/>
                    <a:pt x="519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55"/>
            <p:cNvSpPr/>
            <p:nvPr/>
          </p:nvSpPr>
          <p:spPr>
            <a:xfrm>
              <a:off x="5119975" y="595325"/>
              <a:ext cx="560050" cy="1090675"/>
            </a:xfrm>
            <a:custGeom>
              <a:rect b="b" l="l" r="r" t="t"/>
              <a:pathLst>
                <a:path extrusionOk="0" h="43627" w="22402">
                  <a:moveTo>
                    <a:pt x="11201" y="1"/>
                  </a:moveTo>
                  <a:cubicBezTo>
                    <a:pt x="8922" y="1"/>
                    <a:pt x="7059" y="1863"/>
                    <a:pt x="7059" y="4143"/>
                  </a:cubicBezTo>
                  <a:lnTo>
                    <a:pt x="7059" y="4927"/>
                  </a:lnTo>
                  <a:cubicBezTo>
                    <a:pt x="3015" y="6397"/>
                    <a:pt x="736" y="9731"/>
                    <a:pt x="736" y="14240"/>
                  </a:cubicBezTo>
                  <a:cubicBezTo>
                    <a:pt x="736" y="21225"/>
                    <a:pt x="5809" y="23112"/>
                    <a:pt x="9510" y="24509"/>
                  </a:cubicBezTo>
                  <a:cubicBezTo>
                    <a:pt x="13039" y="25833"/>
                    <a:pt x="14265" y="26421"/>
                    <a:pt x="14265" y="28823"/>
                  </a:cubicBezTo>
                  <a:cubicBezTo>
                    <a:pt x="14265" y="30318"/>
                    <a:pt x="13848" y="31715"/>
                    <a:pt x="10907" y="31715"/>
                  </a:cubicBezTo>
                  <a:cubicBezTo>
                    <a:pt x="6643" y="31715"/>
                    <a:pt x="7157" y="28333"/>
                    <a:pt x="3947" y="28333"/>
                  </a:cubicBezTo>
                  <a:cubicBezTo>
                    <a:pt x="1692" y="28333"/>
                    <a:pt x="1" y="30563"/>
                    <a:pt x="1" y="32573"/>
                  </a:cubicBezTo>
                  <a:cubicBezTo>
                    <a:pt x="1" y="35391"/>
                    <a:pt x="2942" y="38087"/>
                    <a:pt x="7059" y="39166"/>
                  </a:cubicBezTo>
                  <a:lnTo>
                    <a:pt x="7059" y="39484"/>
                  </a:lnTo>
                  <a:cubicBezTo>
                    <a:pt x="7059" y="41764"/>
                    <a:pt x="8922" y="43626"/>
                    <a:pt x="11201" y="43626"/>
                  </a:cubicBezTo>
                  <a:cubicBezTo>
                    <a:pt x="13481" y="43626"/>
                    <a:pt x="15343" y="41764"/>
                    <a:pt x="15343" y="39484"/>
                  </a:cubicBezTo>
                  <a:lnTo>
                    <a:pt x="15343" y="39068"/>
                  </a:lnTo>
                  <a:cubicBezTo>
                    <a:pt x="19804" y="37646"/>
                    <a:pt x="22402" y="33823"/>
                    <a:pt x="22402" y="28578"/>
                  </a:cubicBezTo>
                  <a:cubicBezTo>
                    <a:pt x="22402" y="15858"/>
                    <a:pt x="8873" y="18137"/>
                    <a:pt x="8873" y="13995"/>
                  </a:cubicBezTo>
                  <a:cubicBezTo>
                    <a:pt x="8873" y="12966"/>
                    <a:pt x="9265" y="12672"/>
                    <a:pt x="9608" y="12476"/>
                  </a:cubicBezTo>
                  <a:cubicBezTo>
                    <a:pt x="10172" y="12157"/>
                    <a:pt x="11030" y="12010"/>
                    <a:pt x="12059" y="12010"/>
                  </a:cubicBezTo>
                  <a:cubicBezTo>
                    <a:pt x="15245" y="12010"/>
                    <a:pt x="15735" y="13554"/>
                    <a:pt x="17770" y="13554"/>
                  </a:cubicBezTo>
                  <a:cubicBezTo>
                    <a:pt x="20098" y="13554"/>
                    <a:pt x="21667" y="11348"/>
                    <a:pt x="21667" y="9314"/>
                  </a:cubicBezTo>
                  <a:cubicBezTo>
                    <a:pt x="21667" y="6814"/>
                    <a:pt x="19436" y="5098"/>
                    <a:pt x="15343" y="4388"/>
                  </a:cubicBezTo>
                  <a:lnTo>
                    <a:pt x="15343" y="4143"/>
                  </a:lnTo>
                  <a:cubicBezTo>
                    <a:pt x="15343" y="1863"/>
                    <a:pt x="13481" y="1"/>
                    <a:pt x="1120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55"/>
            <p:cNvSpPr/>
            <p:nvPr/>
          </p:nvSpPr>
          <p:spPr>
            <a:xfrm>
              <a:off x="2299025" y="1184150"/>
              <a:ext cx="559425" cy="1090675"/>
            </a:xfrm>
            <a:custGeom>
              <a:rect b="b" l="l" r="r" t="t"/>
              <a:pathLst>
                <a:path extrusionOk="0" h="43627" w="22377">
                  <a:moveTo>
                    <a:pt x="11176" y="1"/>
                  </a:moveTo>
                  <a:cubicBezTo>
                    <a:pt x="8897" y="1"/>
                    <a:pt x="7034" y="1839"/>
                    <a:pt x="7034" y="4143"/>
                  </a:cubicBezTo>
                  <a:lnTo>
                    <a:pt x="7034" y="4927"/>
                  </a:lnTo>
                  <a:cubicBezTo>
                    <a:pt x="3015" y="6373"/>
                    <a:pt x="736" y="9706"/>
                    <a:pt x="736" y="14240"/>
                  </a:cubicBezTo>
                  <a:cubicBezTo>
                    <a:pt x="736" y="21201"/>
                    <a:pt x="5784" y="23112"/>
                    <a:pt x="9485" y="24509"/>
                  </a:cubicBezTo>
                  <a:cubicBezTo>
                    <a:pt x="13015" y="25833"/>
                    <a:pt x="14240" y="26421"/>
                    <a:pt x="14240" y="28823"/>
                  </a:cubicBezTo>
                  <a:cubicBezTo>
                    <a:pt x="14240" y="30318"/>
                    <a:pt x="13848" y="31690"/>
                    <a:pt x="10907" y="31690"/>
                  </a:cubicBezTo>
                  <a:cubicBezTo>
                    <a:pt x="6618" y="31690"/>
                    <a:pt x="7132" y="28333"/>
                    <a:pt x="3946" y="28333"/>
                  </a:cubicBezTo>
                  <a:cubicBezTo>
                    <a:pt x="1691" y="28333"/>
                    <a:pt x="0" y="30563"/>
                    <a:pt x="0" y="32548"/>
                  </a:cubicBezTo>
                  <a:cubicBezTo>
                    <a:pt x="0" y="35391"/>
                    <a:pt x="2941" y="38087"/>
                    <a:pt x="7034" y="39166"/>
                  </a:cubicBezTo>
                  <a:lnTo>
                    <a:pt x="7034" y="39484"/>
                  </a:lnTo>
                  <a:cubicBezTo>
                    <a:pt x="7034" y="41763"/>
                    <a:pt x="8897" y="43626"/>
                    <a:pt x="11176" y="43626"/>
                  </a:cubicBezTo>
                  <a:cubicBezTo>
                    <a:pt x="13480" y="43626"/>
                    <a:pt x="15343" y="41763"/>
                    <a:pt x="15343" y="39484"/>
                  </a:cubicBezTo>
                  <a:lnTo>
                    <a:pt x="15343" y="39068"/>
                  </a:lnTo>
                  <a:cubicBezTo>
                    <a:pt x="19779" y="37646"/>
                    <a:pt x="22377" y="33798"/>
                    <a:pt x="22377" y="28578"/>
                  </a:cubicBezTo>
                  <a:cubicBezTo>
                    <a:pt x="22377" y="15858"/>
                    <a:pt x="8873" y="18113"/>
                    <a:pt x="8873" y="13995"/>
                  </a:cubicBezTo>
                  <a:cubicBezTo>
                    <a:pt x="8873" y="12966"/>
                    <a:pt x="9240" y="12672"/>
                    <a:pt x="9608" y="12476"/>
                  </a:cubicBezTo>
                  <a:cubicBezTo>
                    <a:pt x="10147" y="12157"/>
                    <a:pt x="11029" y="11985"/>
                    <a:pt x="12034" y="11985"/>
                  </a:cubicBezTo>
                  <a:cubicBezTo>
                    <a:pt x="15245" y="11985"/>
                    <a:pt x="15735" y="13554"/>
                    <a:pt x="17745" y="13554"/>
                  </a:cubicBezTo>
                  <a:cubicBezTo>
                    <a:pt x="20073" y="13554"/>
                    <a:pt x="21666" y="11348"/>
                    <a:pt x="21666" y="9314"/>
                  </a:cubicBezTo>
                  <a:cubicBezTo>
                    <a:pt x="21666" y="6814"/>
                    <a:pt x="19436" y="5098"/>
                    <a:pt x="15343" y="4388"/>
                  </a:cubicBezTo>
                  <a:lnTo>
                    <a:pt x="15343" y="4143"/>
                  </a:lnTo>
                  <a:cubicBezTo>
                    <a:pt x="15343" y="1839"/>
                    <a:pt x="13480" y="1"/>
                    <a:pt x="1117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55"/>
            <p:cNvSpPr/>
            <p:nvPr/>
          </p:nvSpPr>
          <p:spPr>
            <a:xfrm>
              <a:off x="1319275" y="3899650"/>
              <a:ext cx="2088800" cy="1557025"/>
            </a:xfrm>
            <a:custGeom>
              <a:rect b="b" l="l" r="r" t="t"/>
              <a:pathLst>
                <a:path extrusionOk="0" h="62281" w="83552">
                  <a:moveTo>
                    <a:pt x="17671" y="1"/>
                  </a:moveTo>
                  <a:cubicBezTo>
                    <a:pt x="16382" y="1"/>
                    <a:pt x="15151" y="761"/>
                    <a:pt x="14633" y="2038"/>
                  </a:cubicBezTo>
                  <a:cubicBezTo>
                    <a:pt x="12941" y="6057"/>
                    <a:pt x="11103" y="10518"/>
                    <a:pt x="8799" y="16620"/>
                  </a:cubicBezTo>
                  <a:cubicBezTo>
                    <a:pt x="1" y="38678"/>
                    <a:pt x="16373" y="62280"/>
                    <a:pt x="39730" y="62280"/>
                  </a:cubicBezTo>
                  <a:lnTo>
                    <a:pt x="80267" y="62280"/>
                  </a:lnTo>
                  <a:cubicBezTo>
                    <a:pt x="82081" y="62280"/>
                    <a:pt x="83551" y="60810"/>
                    <a:pt x="83551" y="58996"/>
                  </a:cubicBezTo>
                  <a:cubicBezTo>
                    <a:pt x="83551" y="57182"/>
                    <a:pt x="82081" y="55712"/>
                    <a:pt x="80267" y="55712"/>
                  </a:cubicBezTo>
                  <a:lnTo>
                    <a:pt x="39730" y="55712"/>
                  </a:lnTo>
                  <a:cubicBezTo>
                    <a:pt x="21054" y="55712"/>
                    <a:pt x="7770" y="36865"/>
                    <a:pt x="14927" y="18973"/>
                  </a:cubicBezTo>
                  <a:cubicBezTo>
                    <a:pt x="17206" y="12944"/>
                    <a:pt x="19020" y="8532"/>
                    <a:pt x="20686" y="4538"/>
                  </a:cubicBezTo>
                  <a:cubicBezTo>
                    <a:pt x="21372" y="2871"/>
                    <a:pt x="20588" y="959"/>
                    <a:pt x="18922" y="249"/>
                  </a:cubicBezTo>
                  <a:cubicBezTo>
                    <a:pt x="18514" y="81"/>
                    <a:pt x="18089" y="1"/>
                    <a:pt x="17671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55"/>
            <p:cNvSpPr/>
            <p:nvPr/>
          </p:nvSpPr>
          <p:spPr>
            <a:xfrm>
              <a:off x="1282525" y="825925"/>
              <a:ext cx="4714900" cy="4630750"/>
            </a:xfrm>
            <a:custGeom>
              <a:rect b="b" l="l" r="r" t="t"/>
              <a:pathLst>
                <a:path extrusionOk="0" h="185230" w="188596">
                  <a:moveTo>
                    <a:pt x="30783" y="6830"/>
                  </a:moveTo>
                  <a:cubicBezTo>
                    <a:pt x="28798" y="8251"/>
                    <a:pt x="26935" y="9893"/>
                    <a:pt x="25244" y="11732"/>
                  </a:cubicBezTo>
                  <a:cubicBezTo>
                    <a:pt x="22107" y="15138"/>
                    <a:pt x="20808" y="17810"/>
                    <a:pt x="20024" y="19060"/>
                  </a:cubicBezTo>
                  <a:cubicBezTo>
                    <a:pt x="19814" y="19028"/>
                    <a:pt x="19761" y="19019"/>
                    <a:pt x="19176" y="19019"/>
                  </a:cubicBezTo>
                  <a:cubicBezTo>
                    <a:pt x="18395" y="19019"/>
                    <a:pt x="16666" y="19035"/>
                    <a:pt x="12353" y="19035"/>
                  </a:cubicBezTo>
                  <a:cubicBezTo>
                    <a:pt x="16617" y="12884"/>
                    <a:pt x="23137" y="8423"/>
                    <a:pt x="30783" y="6830"/>
                  </a:cubicBezTo>
                  <a:close/>
                  <a:moveTo>
                    <a:pt x="17451" y="25162"/>
                  </a:moveTo>
                  <a:cubicBezTo>
                    <a:pt x="16078" y="29451"/>
                    <a:pt x="16005" y="32368"/>
                    <a:pt x="15833" y="33740"/>
                  </a:cubicBezTo>
                  <a:lnTo>
                    <a:pt x="7059" y="33740"/>
                  </a:lnTo>
                  <a:cubicBezTo>
                    <a:pt x="7304" y="30750"/>
                    <a:pt x="7966" y="27858"/>
                    <a:pt x="9044" y="25162"/>
                  </a:cubicBezTo>
                  <a:close/>
                  <a:moveTo>
                    <a:pt x="15956" y="39892"/>
                  </a:moveTo>
                  <a:cubicBezTo>
                    <a:pt x="16421" y="44598"/>
                    <a:pt x="17598" y="47367"/>
                    <a:pt x="18039" y="48838"/>
                  </a:cubicBezTo>
                  <a:lnTo>
                    <a:pt x="9779" y="48838"/>
                  </a:lnTo>
                  <a:cubicBezTo>
                    <a:pt x="8480" y="46068"/>
                    <a:pt x="7598" y="43054"/>
                    <a:pt x="7206" y="39892"/>
                  </a:cubicBezTo>
                  <a:close/>
                  <a:moveTo>
                    <a:pt x="20980" y="54892"/>
                  </a:moveTo>
                  <a:cubicBezTo>
                    <a:pt x="23578" y="59156"/>
                    <a:pt x="26984" y="62710"/>
                    <a:pt x="30783" y="65455"/>
                  </a:cubicBezTo>
                  <a:cubicBezTo>
                    <a:pt x="23945" y="64033"/>
                    <a:pt x="17916" y="60259"/>
                    <a:pt x="13627" y="54965"/>
                  </a:cubicBezTo>
                  <a:cubicBezTo>
                    <a:pt x="14474" y="54962"/>
                    <a:pt x="15214" y="54961"/>
                    <a:pt x="15862" y="54961"/>
                  </a:cubicBezTo>
                  <a:cubicBezTo>
                    <a:pt x="18092" y="54961"/>
                    <a:pt x="19232" y="54975"/>
                    <a:pt x="19876" y="54975"/>
                  </a:cubicBezTo>
                  <a:cubicBezTo>
                    <a:pt x="20572" y="54975"/>
                    <a:pt x="20689" y="54959"/>
                    <a:pt x="20980" y="54892"/>
                  </a:cubicBezTo>
                  <a:close/>
                  <a:moveTo>
                    <a:pt x="83708" y="45032"/>
                  </a:moveTo>
                  <a:cubicBezTo>
                    <a:pt x="86002" y="45032"/>
                    <a:pt x="88352" y="45683"/>
                    <a:pt x="90511" y="47122"/>
                  </a:cubicBezTo>
                  <a:cubicBezTo>
                    <a:pt x="96957" y="51411"/>
                    <a:pt x="97913" y="60382"/>
                    <a:pt x="92742" y="65896"/>
                  </a:cubicBezTo>
                  <a:lnTo>
                    <a:pt x="74581" y="65896"/>
                  </a:lnTo>
                  <a:cubicBezTo>
                    <a:pt x="72399" y="63568"/>
                    <a:pt x="71247" y="60529"/>
                    <a:pt x="71247" y="57440"/>
                  </a:cubicBezTo>
                  <a:cubicBezTo>
                    <a:pt x="71247" y="50189"/>
                    <a:pt x="77252" y="45032"/>
                    <a:pt x="83708" y="45032"/>
                  </a:cubicBezTo>
                  <a:close/>
                  <a:moveTo>
                    <a:pt x="106393" y="45039"/>
                  </a:moveTo>
                  <a:cubicBezTo>
                    <a:pt x="117201" y="45039"/>
                    <a:pt x="122838" y="58004"/>
                    <a:pt x="115486" y="65896"/>
                  </a:cubicBezTo>
                  <a:lnTo>
                    <a:pt x="100633" y="65896"/>
                  </a:lnTo>
                  <a:cubicBezTo>
                    <a:pt x="103574" y="59965"/>
                    <a:pt x="103256" y="52808"/>
                    <a:pt x="99555" y="47122"/>
                  </a:cubicBezTo>
                  <a:cubicBezTo>
                    <a:pt x="101516" y="45799"/>
                    <a:pt x="103868" y="45039"/>
                    <a:pt x="106393" y="45039"/>
                  </a:cubicBezTo>
                  <a:close/>
                  <a:moveTo>
                    <a:pt x="51861" y="6168"/>
                  </a:moveTo>
                  <a:cubicBezTo>
                    <a:pt x="67792" y="6168"/>
                    <a:pt x="81100" y="18790"/>
                    <a:pt x="81786" y="34868"/>
                  </a:cubicBezTo>
                  <a:cubicBezTo>
                    <a:pt x="81835" y="36118"/>
                    <a:pt x="81811" y="37368"/>
                    <a:pt x="81713" y="38593"/>
                  </a:cubicBezTo>
                  <a:cubicBezTo>
                    <a:pt x="70071" y="39794"/>
                    <a:pt x="62081" y="51313"/>
                    <a:pt x="65488" y="62832"/>
                  </a:cubicBezTo>
                  <a:cubicBezTo>
                    <a:pt x="61103" y="65072"/>
                    <a:pt x="56491" y="66108"/>
                    <a:pt x="51974" y="66108"/>
                  </a:cubicBezTo>
                  <a:cubicBezTo>
                    <a:pt x="36771" y="66108"/>
                    <a:pt x="22648" y="54384"/>
                    <a:pt x="21911" y="37417"/>
                  </a:cubicBezTo>
                  <a:cubicBezTo>
                    <a:pt x="21200" y="20408"/>
                    <a:pt x="34754" y="6168"/>
                    <a:pt x="51861" y="6168"/>
                  </a:cubicBezTo>
                  <a:close/>
                  <a:moveTo>
                    <a:pt x="171366" y="72440"/>
                  </a:moveTo>
                  <a:cubicBezTo>
                    <a:pt x="174993" y="72440"/>
                    <a:pt x="177934" y="75381"/>
                    <a:pt x="177934" y="79008"/>
                  </a:cubicBezTo>
                  <a:cubicBezTo>
                    <a:pt x="177934" y="82611"/>
                    <a:pt x="174993" y="85552"/>
                    <a:pt x="171366" y="85552"/>
                  </a:cubicBezTo>
                  <a:lnTo>
                    <a:pt x="18701" y="85552"/>
                  </a:lnTo>
                  <a:cubicBezTo>
                    <a:pt x="15073" y="85552"/>
                    <a:pt x="12132" y="82611"/>
                    <a:pt x="12132" y="79008"/>
                  </a:cubicBezTo>
                  <a:cubicBezTo>
                    <a:pt x="12132" y="75381"/>
                    <a:pt x="15073" y="72440"/>
                    <a:pt x="18701" y="72440"/>
                  </a:cubicBezTo>
                  <a:close/>
                  <a:moveTo>
                    <a:pt x="52426" y="1"/>
                  </a:moveTo>
                  <a:cubicBezTo>
                    <a:pt x="51742" y="1"/>
                    <a:pt x="51055" y="22"/>
                    <a:pt x="50366" y="65"/>
                  </a:cubicBezTo>
                  <a:cubicBezTo>
                    <a:pt x="37066" y="65"/>
                    <a:pt x="35366" y="44"/>
                    <a:pt x="35356" y="44"/>
                  </a:cubicBezTo>
                  <a:cubicBezTo>
                    <a:pt x="35350" y="44"/>
                    <a:pt x="35767" y="49"/>
                    <a:pt x="35366" y="65"/>
                  </a:cubicBezTo>
                  <a:cubicBezTo>
                    <a:pt x="15490" y="923"/>
                    <a:pt x="0" y="17785"/>
                    <a:pt x="834" y="37686"/>
                  </a:cubicBezTo>
                  <a:cubicBezTo>
                    <a:pt x="1348" y="49549"/>
                    <a:pt x="7574" y="59842"/>
                    <a:pt x="16715" y="66043"/>
                  </a:cubicBezTo>
                  <a:cubicBezTo>
                    <a:pt x="10392" y="66999"/>
                    <a:pt x="5588" y="72464"/>
                    <a:pt x="5588" y="79008"/>
                  </a:cubicBezTo>
                  <a:cubicBezTo>
                    <a:pt x="5588" y="86214"/>
                    <a:pt x="11470" y="92096"/>
                    <a:pt x="18701" y="92096"/>
                  </a:cubicBezTo>
                  <a:lnTo>
                    <a:pt x="20367" y="92096"/>
                  </a:lnTo>
                  <a:cubicBezTo>
                    <a:pt x="20269" y="110134"/>
                    <a:pt x="20612" y="111090"/>
                    <a:pt x="20024" y="114080"/>
                  </a:cubicBezTo>
                  <a:cubicBezTo>
                    <a:pt x="19656" y="116065"/>
                    <a:pt x="21151" y="117977"/>
                    <a:pt x="23259" y="117977"/>
                  </a:cubicBezTo>
                  <a:cubicBezTo>
                    <a:pt x="24803" y="117977"/>
                    <a:pt x="26176" y="116899"/>
                    <a:pt x="26470" y="115330"/>
                  </a:cubicBezTo>
                  <a:cubicBezTo>
                    <a:pt x="27230" y="111384"/>
                    <a:pt x="26813" y="109669"/>
                    <a:pt x="26935" y="92096"/>
                  </a:cubicBezTo>
                  <a:lnTo>
                    <a:pt x="163229" y="92096"/>
                  </a:lnTo>
                  <a:cubicBezTo>
                    <a:pt x="163180" y="109056"/>
                    <a:pt x="162371" y="113688"/>
                    <a:pt x="165116" y="120600"/>
                  </a:cubicBezTo>
                  <a:cubicBezTo>
                    <a:pt x="172469" y="140133"/>
                    <a:pt x="175630" y="143760"/>
                    <a:pt x="175630" y="151946"/>
                  </a:cubicBezTo>
                  <a:cubicBezTo>
                    <a:pt x="175630" y="166676"/>
                    <a:pt x="163621" y="178661"/>
                    <a:pt x="148867" y="178661"/>
                  </a:cubicBezTo>
                  <a:lnTo>
                    <a:pt x="94040" y="178661"/>
                  </a:lnTo>
                  <a:cubicBezTo>
                    <a:pt x="92227" y="178661"/>
                    <a:pt x="90781" y="180131"/>
                    <a:pt x="90781" y="181945"/>
                  </a:cubicBezTo>
                  <a:cubicBezTo>
                    <a:pt x="90781" y="183759"/>
                    <a:pt x="92227" y="185229"/>
                    <a:pt x="94040" y="185229"/>
                  </a:cubicBezTo>
                  <a:lnTo>
                    <a:pt x="148867" y="185229"/>
                  </a:lnTo>
                  <a:cubicBezTo>
                    <a:pt x="172199" y="185229"/>
                    <a:pt x="188595" y="161652"/>
                    <a:pt x="179772" y="139545"/>
                  </a:cubicBezTo>
                  <a:cubicBezTo>
                    <a:pt x="167836" y="108076"/>
                    <a:pt x="169724" y="121850"/>
                    <a:pt x="169773" y="92096"/>
                  </a:cubicBezTo>
                  <a:lnTo>
                    <a:pt x="171366" y="92096"/>
                  </a:lnTo>
                  <a:cubicBezTo>
                    <a:pt x="178596" y="92096"/>
                    <a:pt x="184478" y="86214"/>
                    <a:pt x="184478" y="79008"/>
                  </a:cubicBezTo>
                  <a:cubicBezTo>
                    <a:pt x="184478" y="71778"/>
                    <a:pt x="178596" y="65896"/>
                    <a:pt x="171366" y="65896"/>
                  </a:cubicBezTo>
                  <a:lnTo>
                    <a:pt x="123377" y="65896"/>
                  </a:lnTo>
                  <a:cubicBezTo>
                    <a:pt x="124652" y="63347"/>
                    <a:pt x="125363" y="60480"/>
                    <a:pt x="125363" y="57440"/>
                  </a:cubicBezTo>
                  <a:cubicBezTo>
                    <a:pt x="125363" y="47000"/>
                    <a:pt x="116858" y="38495"/>
                    <a:pt x="106393" y="38495"/>
                  </a:cubicBezTo>
                  <a:cubicBezTo>
                    <a:pt x="102128" y="38495"/>
                    <a:pt x="98207" y="39917"/>
                    <a:pt x="95021" y="42294"/>
                  </a:cubicBezTo>
                  <a:cubicBezTo>
                    <a:pt x="92938" y="40701"/>
                    <a:pt x="90487" y="39549"/>
                    <a:pt x="87840" y="38961"/>
                  </a:cubicBezTo>
                  <a:cubicBezTo>
                    <a:pt x="89497" y="17319"/>
                    <a:pt x="71939" y="1"/>
                    <a:pt x="52426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3" name="Google Shape;1383;p55"/>
          <p:cNvGrpSpPr/>
          <p:nvPr/>
        </p:nvGrpSpPr>
        <p:grpSpPr>
          <a:xfrm>
            <a:off x="7783535" y="2720978"/>
            <a:ext cx="312174" cy="307949"/>
            <a:chOff x="1691325" y="760200"/>
            <a:chExt cx="4230000" cy="4172750"/>
          </a:xfrm>
        </p:grpSpPr>
        <p:sp>
          <p:nvSpPr>
            <p:cNvPr id="1384" name="Google Shape;1384;p55"/>
            <p:cNvSpPr/>
            <p:nvPr/>
          </p:nvSpPr>
          <p:spPr>
            <a:xfrm>
              <a:off x="2497850" y="1414050"/>
              <a:ext cx="2691975" cy="2561500"/>
            </a:xfrm>
            <a:custGeom>
              <a:rect b="b" l="l" r="r" t="t"/>
              <a:pathLst>
                <a:path extrusionOk="0" h="102460" w="107679">
                  <a:moveTo>
                    <a:pt x="71373" y="6525"/>
                  </a:moveTo>
                  <a:cubicBezTo>
                    <a:pt x="73200" y="6557"/>
                    <a:pt x="74439" y="7471"/>
                    <a:pt x="75124" y="8254"/>
                  </a:cubicBezTo>
                  <a:cubicBezTo>
                    <a:pt x="76299" y="9624"/>
                    <a:pt x="76886" y="11548"/>
                    <a:pt x="76690" y="13440"/>
                  </a:cubicBezTo>
                  <a:cubicBezTo>
                    <a:pt x="75972" y="19932"/>
                    <a:pt x="70786" y="27956"/>
                    <a:pt x="63446" y="33893"/>
                  </a:cubicBezTo>
                  <a:cubicBezTo>
                    <a:pt x="62370" y="34774"/>
                    <a:pt x="61978" y="36209"/>
                    <a:pt x="62435" y="37514"/>
                  </a:cubicBezTo>
                  <a:cubicBezTo>
                    <a:pt x="62892" y="38818"/>
                    <a:pt x="64131" y="39699"/>
                    <a:pt x="65534" y="39699"/>
                  </a:cubicBezTo>
                  <a:lnTo>
                    <a:pt x="95707" y="39699"/>
                  </a:lnTo>
                  <a:cubicBezTo>
                    <a:pt x="98708" y="39699"/>
                    <a:pt x="101155" y="42146"/>
                    <a:pt x="101155" y="45147"/>
                  </a:cubicBezTo>
                  <a:cubicBezTo>
                    <a:pt x="101155" y="48148"/>
                    <a:pt x="98708" y="50594"/>
                    <a:pt x="95707" y="50594"/>
                  </a:cubicBezTo>
                  <a:lnTo>
                    <a:pt x="93946" y="50594"/>
                  </a:lnTo>
                  <a:cubicBezTo>
                    <a:pt x="92152" y="50594"/>
                    <a:pt x="90684" y="52062"/>
                    <a:pt x="90684" y="53856"/>
                  </a:cubicBezTo>
                  <a:cubicBezTo>
                    <a:pt x="90684" y="55650"/>
                    <a:pt x="92152" y="57118"/>
                    <a:pt x="93946" y="57118"/>
                  </a:cubicBezTo>
                  <a:cubicBezTo>
                    <a:pt x="96001" y="57118"/>
                    <a:pt x="97665" y="58782"/>
                    <a:pt x="97665" y="60837"/>
                  </a:cubicBezTo>
                  <a:cubicBezTo>
                    <a:pt x="97665" y="62892"/>
                    <a:pt x="96001" y="64523"/>
                    <a:pt x="93946" y="64523"/>
                  </a:cubicBezTo>
                  <a:lnTo>
                    <a:pt x="90456" y="64523"/>
                  </a:lnTo>
                  <a:cubicBezTo>
                    <a:pt x="88661" y="64523"/>
                    <a:pt x="87194" y="65991"/>
                    <a:pt x="87194" y="67818"/>
                  </a:cubicBezTo>
                  <a:cubicBezTo>
                    <a:pt x="87194" y="69612"/>
                    <a:pt x="88661" y="71080"/>
                    <a:pt x="90456" y="71080"/>
                  </a:cubicBezTo>
                  <a:cubicBezTo>
                    <a:pt x="92511" y="71080"/>
                    <a:pt x="94174" y="72743"/>
                    <a:pt x="94174" y="74766"/>
                  </a:cubicBezTo>
                  <a:cubicBezTo>
                    <a:pt x="94174" y="76821"/>
                    <a:pt x="92511" y="78484"/>
                    <a:pt x="90456" y="78484"/>
                  </a:cubicBezTo>
                  <a:lnTo>
                    <a:pt x="86965" y="78484"/>
                  </a:lnTo>
                  <a:cubicBezTo>
                    <a:pt x="85171" y="78484"/>
                    <a:pt x="83703" y="79952"/>
                    <a:pt x="83703" y="81746"/>
                  </a:cubicBezTo>
                  <a:cubicBezTo>
                    <a:pt x="83703" y="83573"/>
                    <a:pt x="85171" y="85008"/>
                    <a:pt x="86965" y="85008"/>
                  </a:cubicBezTo>
                  <a:cubicBezTo>
                    <a:pt x="89020" y="85008"/>
                    <a:pt x="90684" y="86672"/>
                    <a:pt x="90684" y="88727"/>
                  </a:cubicBezTo>
                  <a:cubicBezTo>
                    <a:pt x="90684" y="90782"/>
                    <a:pt x="89020" y="92446"/>
                    <a:pt x="86965" y="92446"/>
                  </a:cubicBezTo>
                  <a:lnTo>
                    <a:pt x="34447" y="92446"/>
                  </a:lnTo>
                  <a:lnTo>
                    <a:pt x="34447" y="60837"/>
                  </a:lnTo>
                  <a:cubicBezTo>
                    <a:pt x="34447" y="59043"/>
                    <a:pt x="32979" y="57575"/>
                    <a:pt x="31185" y="57575"/>
                  </a:cubicBezTo>
                  <a:cubicBezTo>
                    <a:pt x="29359" y="57575"/>
                    <a:pt x="27891" y="59043"/>
                    <a:pt x="27891" y="60837"/>
                  </a:cubicBezTo>
                  <a:lnTo>
                    <a:pt x="27891" y="95708"/>
                  </a:lnTo>
                  <a:cubicBezTo>
                    <a:pt x="27891" y="95838"/>
                    <a:pt x="27793" y="95936"/>
                    <a:pt x="27695" y="95936"/>
                  </a:cubicBezTo>
                  <a:lnTo>
                    <a:pt x="6753" y="95936"/>
                  </a:lnTo>
                  <a:cubicBezTo>
                    <a:pt x="6655" y="95936"/>
                    <a:pt x="6557" y="95838"/>
                    <a:pt x="6557" y="95708"/>
                  </a:cubicBezTo>
                  <a:lnTo>
                    <a:pt x="6557" y="39928"/>
                  </a:lnTo>
                  <a:cubicBezTo>
                    <a:pt x="6557" y="39797"/>
                    <a:pt x="6655" y="39699"/>
                    <a:pt x="6753" y="39699"/>
                  </a:cubicBezTo>
                  <a:lnTo>
                    <a:pt x="27695" y="39699"/>
                  </a:lnTo>
                  <a:cubicBezTo>
                    <a:pt x="27793" y="39699"/>
                    <a:pt x="27891" y="39797"/>
                    <a:pt x="27891" y="39928"/>
                  </a:cubicBezTo>
                  <a:lnTo>
                    <a:pt x="27891" y="46876"/>
                  </a:lnTo>
                  <a:cubicBezTo>
                    <a:pt x="27891" y="48702"/>
                    <a:pt x="29359" y="50170"/>
                    <a:pt x="31185" y="50170"/>
                  </a:cubicBezTo>
                  <a:cubicBezTo>
                    <a:pt x="32979" y="50170"/>
                    <a:pt x="34447" y="48702"/>
                    <a:pt x="34447" y="46876"/>
                  </a:cubicBezTo>
                  <a:lnTo>
                    <a:pt x="34447" y="39928"/>
                  </a:lnTo>
                  <a:cubicBezTo>
                    <a:pt x="34447" y="39764"/>
                    <a:pt x="34415" y="39601"/>
                    <a:pt x="34415" y="39438"/>
                  </a:cubicBezTo>
                  <a:cubicBezTo>
                    <a:pt x="36861" y="37546"/>
                    <a:pt x="38818" y="35622"/>
                    <a:pt x="40123" y="34252"/>
                  </a:cubicBezTo>
                  <a:cubicBezTo>
                    <a:pt x="41330" y="32980"/>
                    <a:pt x="42635" y="32099"/>
                    <a:pt x="44037" y="31642"/>
                  </a:cubicBezTo>
                  <a:cubicBezTo>
                    <a:pt x="51736" y="29130"/>
                    <a:pt x="56922" y="25118"/>
                    <a:pt x="59891" y="22182"/>
                  </a:cubicBezTo>
                  <a:cubicBezTo>
                    <a:pt x="63642" y="18496"/>
                    <a:pt x="65893" y="14680"/>
                    <a:pt x="65893" y="11940"/>
                  </a:cubicBezTo>
                  <a:cubicBezTo>
                    <a:pt x="65893" y="10472"/>
                    <a:pt x="66447" y="9134"/>
                    <a:pt x="67491" y="8091"/>
                  </a:cubicBezTo>
                  <a:cubicBezTo>
                    <a:pt x="68502" y="7079"/>
                    <a:pt x="69905" y="6525"/>
                    <a:pt x="71373" y="6525"/>
                  </a:cubicBezTo>
                  <a:close/>
                  <a:moveTo>
                    <a:pt x="71340" y="1"/>
                  </a:moveTo>
                  <a:cubicBezTo>
                    <a:pt x="68144" y="1"/>
                    <a:pt x="65143" y="1208"/>
                    <a:pt x="62859" y="3459"/>
                  </a:cubicBezTo>
                  <a:cubicBezTo>
                    <a:pt x="60608" y="5709"/>
                    <a:pt x="59369" y="8678"/>
                    <a:pt x="59336" y="11874"/>
                  </a:cubicBezTo>
                  <a:cubicBezTo>
                    <a:pt x="59238" y="12559"/>
                    <a:pt x="57999" y="14973"/>
                    <a:pt x="54998" y="17844"/>
                  </a:cubicBezTo>
                  <a:cubicBezTo>
                    <a:pt x="52551" y="20160"/>
                    <a:pt x="48278" y="23389"/>
                    <a:pt x="42015" y="25412"/>
                  </a:cubicBezTo>
                  <a:cubicBezTo>
                    <a:pt x="39569" y="26227"/>
                    <a:pt x="37318" y="27695"/>
                    <a:pt x="35328" y="29783"/>
                  </a:cubicBezTo>
                  <a:cubicBezTo>
                    <a:pt x="34317" y="30892"/>
                    <a:pt x="32751" y="32425"/>
                    <a:pt x="30826" y="33958"/>
                  </a:cubicBezTo>
                  <a:cubicBezTo>
                    <a:pt x="29913" y="33436"/>
                    <a:pt x="28837" y="33143"/>
                    <a:pt x="27695" y="33143"/>
                  </a:cubicBezTo>
                  <a:lnTo>
                    <a:pt x="6753" y="33143"/>
                  </a:lnTo>
                  <a:cubicBezTo>
                    <a:pt x="3034" y="33143"/>
                    <a:pt x="1" y="36176"/>
                    <a:pt x="1" y="39928"/>
                  </a:cubicBezTo>
                  <a:lnTo>
                    <a:pt x="1" y="95708"/>
                  </a:lnTo>
                  <a:cubicBezTo>
                    <a:pt x="1" y="99426"/>
                    <a:pt x="3034" y="102460"/>
                    <a:pt x="6753" y="102460"/>
                  </a:cubicBezTo>
                  <a:lnTo>
                    <a:pt x="27695" y="102460"/>
                  </a:lnTo>
                  <a:cubicBezTo>
                    <a:pt x="30239" y="102460"/>
                    <a:pt x="32457" y="101057"/>
                    <a:pt x="33599" y="98970"/>
                  </a:cubicBezTo>
                  <a:lnTo>
                    <a:pt x="86965" y="98970"/>
                  </a:lnTo>
                  <a:cubicBezTo>
                    <a:pt x="92641" y="98970"/>
                    <a:pt x="97208" y="94370"/>
                    <a:pt x="97208" y="88727"/>
                  </a:cubicBezTo>
                  <a:cubicBezTo>
                    <a:pt x="97208" y="86835"/>
                    <a:pt x="96719" y="85041"/>
                    <a:pt x="95805" y="83508"/>
                  </a:cubicBezTo>
                  <a:cubicBezTo>
                    <a:pt x="98741" y="81714"/>
                    <a:pt x="100698" y="78484"/>
                    <a:pt x="100698" y="74766"/>
                  </a:cubicBezTo>
                  <a:cubicBezTo>
                    <a:pt x="100698" y="72874"/>
                    <a:pt x="100176" y="71112"/>
                    <a:pt x="99296" y="69579"/>
                  </a:cubicBezTo>
                  <a:cubicBezTo>
                    <a:pt x="102231" y="67785"/>
                    <a:pt x="104188" y="64523"/>
                    <a:pt x="104188" y="60837"/>
                  </a:cubicBezTo>
                  <a:cubicBezTo>
                    <a:pt x="104188" y="58684"/>
                    <a:pt x="103536" y="56694"/>
                    <a:pt x="102427" y="55063"/>
                  </a:cubicBezTo>
                  <a:cubicBezTo>
                    <a:pt x="105591" y="52910"/>
                    <a:pt x="107679" y="49257"/>
                    <a:pt x="107679" y="45147"/>
                  </a:cubicBezTo>
                  <a:cubicBezTo>
                    <a:pt x="107679" y="38525"/>
                    <a:pt x="102297" y="33143"/>
                    <a:pt x="95707" y="33143"/>
                  </a:cubicBezTo>
                  <a:lnTo>
                    <a:pt x="73656" y="33143"/>
                  </a:lnTo>
                  <a:cubicBezTo>
                    <a:pt x="79006" y="27141"/>
                    <a:pt x="82529" y="20290"/>
                    <a:pt x="83181" y="14158"/>
                  </a:cubicBezTo>
                  <a:cubicBezTo>
                    <a:pt x="83605" y="10407"/>
                    <a:pt x="82431" y="6655"/>
                    <a:pt x="80017" y="3915"/>
                  </a:cubicBezTo>
                  <a:cubicBezTo>
                    <a:pt x="77799" y="1403"/>
                    <a:pt x="74733" y="33"/>
                    <a:pt x="714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55"/>
            <p:cNvSpPr/>
            <p:nvPr/>
          </p:nvSpPr>
          <p:spPr>
            <a:xfrm>
              <a:off x="2846075" y="3462575"/>
              <a:ext cx="164750" cy="163950"/>
            </a:xfrm>
            <a:custGeom>
              <a:rect b="b" l="l" r="r" t="t"/>
              <a:pathLst>
                <a:path extrusionOk="0" h="6558" w="6590">
                  <a:moveTo>
                    <a:pt x="3295" y="1"/>
                  </a:moveTo>
                  <a:cubicBezTo>
                    <a:pt x="1501" y="1"/>
                    <a:pt x="0" y="1469"/>
                    <a:pt x="0" y="3296"/>
                  </a:cubicBezTo>
                  <a:cubicBezTo>
                    <a:pt x="0" y="5090"/>
                    <a:pt x="1501" y="6558"/>
                    <a:pt x="3295" y="6558"/>
                  </a:cubicBezTo>
                  <a:cubicBezTo>
                    <a:pt x="5089" y="6558"/>
                    <a:pt x="6590" y="5090"/>
                    <a:pt x="6590" y="3296"/>
                  </a:cubicBezTo>
                  <a:cubicBezTo>
                    <a:pt x="6590" y="1469"/>
                    <a:pt x="5089" y="1"/>
                    <a:pt x="329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55"/>
            <p:cNvSpPr/>
            <p:nvPr/>
          </p:nvSpPr>
          <p:spPr>
            <a:xfrm>
              <a:off x="5061775" y="1287075"/>
              <a:ext cx="304200" cy="286850"/>
            </a:xfrm>
            <a:custGeom>
              <a:rect b="b" l="l" r="r" t="t"/>
              <a:pathLst>
                <a:path extrusionOk="0" h="11474" w="12168">
                  <a:moveTo>
                    <a:pt x="3630" y="0"/>
                  </a:moveTo>
                  <a:cubicBezTo>
                    <a:pt x="2745" y="0"/>
                    <a:pt x="1862" y="361"/>
                    <a:pt x="1207" y="1068"/>
                  </a:cubicBezTo>
                  <a:cubicBezTo>
                    <a:pt x="0" y="2372"/>
                    <a:pt x="66" y="4460"/>
                    <a:pt x="1403" y="5667"/>
                  </a:cubicBezTo>
                  <a:cubicBezTo>
                    <a:pt x="2219" y="6417"/>
                    <a:pt x="3034" y="7200"/>
                    <a:pt x="3817" y="7983"/>
                  </a:cubicBezTo>
                  <a:cubicBezTo>
                    <a:pt x="4600" y="8766"/>
                    <a:pt x="5383" y="9581"/>
                    <a:pt x="6133" y="10397"/>
                  </a:cubicBezTo>
                  <a:cubicBezTo>
                    <a:pt x="6785" y="11115"/>
                    <a:pt x="7666" y="11473"/>
                    <a:pt x="8547" y="11473"/>
                  </a:cubicBezTo>
                  <a:cubicBezTo>
                    <a:pt x="9330" y="11473"/>
                    <a:pt x="10145" y="11180"/>
                    <a:pt x="10765" y="10593"/>
                  </a:cubicBezTo>
                  <a:cubicBezTo>
                    <a:pt x="12102" y="9386"/>
                    <a:pt x="12168" y="7298"/>
                    <a:pt x="10961" y="5993"/>
                  </a:cubicBezTo>
                  <a:cubicBezTo>
                    <a:pt x="10145" y="5112"/>
                    <a:pt x="9297" y="4232"/>
                    <a:pt x="8449" y="3351"/>
                  </a:cubicBezTo>
                  <a:cubicBezTo>
                    <a:pt x="7601" y="2503"/>
                    <a:pt x="6720" y="1655"/>
                    <a:pt x="5839" y="872"/>
                  </a:cubicBezTo>
                  <a:cubicBezTo>
                    <a:pt x="5209" y="287"/>
                    <a:pt x="4419" y="0"/>
                    <a:pt x="363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55"/>
            <p:cNvSpPr/>
            <p:nvPr/>
          </p:nvSpPr>
          <p:spPr>
            <a:xfrm>
              <a:off x="1691325" y="760200"/>
              <a:ext cx="3275050" cy="3457550"/>
            </a:xfrm>
            <a:custGeom>
              <a:rect b="b" l="l" r="r" t="t"/>
              <a:pathLst>
                <a:path extrusionOk="0" h="138302" w="131002">
                  <a:moveTo>
                    <a:pt x="84248" y="0"/>
                  </a:moveTo>
                  <a:cubicBezTo>
                    <a:pt x="81372" y="0"/>
                    <a:pt x="78489" y="149"/>
                    <a:pt x="75613" y="450"/>
                  </a:cubicBezTo>
                  <a:cubicBezTo>
                    <a:pt x="56629" y="2408"/>
                    <a:pt x="38753" y="10921"/>
                    <a:pt x="25248" y="24426"/>
                  </a:cubicBezTo>
                  <a:cubicBezTo>
                    <a:pt x="10374" y="39301"/>
                    <a:pt x="1697" y="59068"/>
                    <a:pt x="849" y="80075"/>
                  </a:cubicBezTo>
                  <a:cubicBezTo>
                    <a:pt x="1" y="100920"/>
                    <a:pt x="6916" y="121209"/>
                    <a:pt x="20323" y="137128"/>
                  </a:cubicBezTo>
                  <a:cubicBezTo>
                    <a:pt x="20975" y="137878"/>
                    <a:pt x="21889" y="138302"/>
                    <a:pt x="22835" y="138302"/>
                  </a:cubicBezTo>
                  <a:cubicBezTo>
                    <a:pt x="23585" y="138302"/>
                    <a:pt x="24302" y="138041"/>
                    <a:pt x="24922" y="137519"/>
                  </a:cubicBezTo>
                  <a:cubicBezTo>
                    <a:pt x="26325" y="136345"/>
                    <a:pt x="26488" y="134290"/>
                    <a:pt x="25314" y="132920"/>
                  </a:cubicBezTo>
                  <a:cubicBezTo>
                    <a:pt x="12983" y="118241"/>
                    <a:pt x="6622" y="99550"/>
                    <a:pt x="7373" y="80336"/>
                  </a:cubicBezTo>
                  <a:cubicBezTo>
                    <a:pt x="8156" y="60960"/>
                    <a:pt x="16147" y="42758"/>
                    <a:pt x="29848" y="29058"/>
                  </a:cubicBezTo>
                  <a:cubicBezTo>
                    <a:pt x="42309" y="16597"/>
                    <a:pt x="58782" y="8768"/>
                    <a:pt x="76266" y="6942"/>
                  </a:cubicBezTo>
                  <a:cubicBezTo>
                    <a:pt x="78913" y="6666"/>
                    <a:pt x="81566" y="6530"/>
                    <a:pt x="84213" y="6530"/>
                  </a:cubicBezTo>
                  <a:cubicBezTo>
                    <a:pt x="98817" y="6530"/>
                    <a:pt x="113233" y="10679"/>
                    <a:pt x="125522" y="18522"/>
                  </a:cubicBezTo>
                  <a:cubicBezTo>
                    <a:pt x="126069" y="18871"/>
                    <a:pt x="126678" y="19037"/>
                    <a:pt x="127280" y="19037"/>
                  </a:cubicBezTo>
                  <a:cubicBezTo>
                    <a:pt x="128365" y="19037"/>
                    <a:pt x="129427" y="18497"/>
                    <a:pt x="130056" y="17511"/>
                  </a:cubicBezTo>
                  <a:cubicBezTo>
                    <a:pt x="131002" y="16010"/>
                    <a:pt x="130578" y="13988"/>
                    <a:pt x="129045" y="13009"/>
                  </a:cubicBezTo>
                  <a:cubicBezTo>
                    <a:pt x="115713" y="4508"/>
                    <a:pt x="100070" y="0"/>
                    <a:pt x="84248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55"/>
            <p:cNvSpPr/>
            <p:nvPr/>
          </p:nvSpPr>
          <p:spPr>
            <a:xfrm>
              <a:off x="2417125" y="1689050"/>
              <a:ext cx="3504200" cy="3243900"/>
            </a:xfrm>
            <a:custGeom>
              <a:rect b="b" l="l" r="r" t="t"/>
              <a:pathLst>
                <a:path extrusionOk="0" h="129756" w="140168">
                  <a:moveTo>
                    <a:pt x="122907" y="0"/>
                  </a:moveTo>
                  <a:cubicBezTo>
                    <a:pt x="122307" y="0"/>
                    <a:pt x="121698" y="166"/>
                    <a:pt x="121150" y="516"/>
                  </a:cubicBezTo>
                  <a:cubicBezTo>
                    <a:pt x="119617" y="1494"/>
                    <a:pt x="119193" y="3517"/>
                    <a:pt x="120139" y="5017"/>
                  </a:cubicBezTo>
                  <a:cubicBezTo>
                    <a:pt x="129403" y="19533"/>
                    <a:pt x="133513" y="37050"/>
                    <a:pt x="131719" y="54273"/>
                  </a:cubicBezTo>
                  <a:cubicBezTo>
                    <a:pt x="129925" y="71757"/>
                    <a:pt x="122064" y="88230"/>
                    <a:pt x="109603" y="100691"/>
                  </a:cubicBezTo>
                  <a:cubicBezTo>
                    <a:pt x="95903" y="114392"/>
                    <a:pt x="77701" y="122383"/>
                    <a:pt x="58357" y="123166"/>
                  </a:cubicBezTo>
                  <a:cubicBezTo>
                    <a:pt x="57298" y="123209"/>
                    <a:pt x="56240" y="123231"/>
                    <a:pt x="55185" y="123231"/>
                  </a:cubicBezTo>
                  <a:cubicBezTo>
                    <a:pt x="37066" y="123231"/>
                    <a:pt x="19614" y="116908"/>
                    <a:pt x="5774" y="105225"/>
                  </a:cubicBezTo>
                  <a:cubicBezTo>
                    <a:pt x="5153" y="104706"/>
                    <a:pt x="4405" y="104454"/>
                    <a:pt x="3661" y="104454"/>
                  </a:cubicBezTo>
                  <a:cubicBezTo>
                    <a:pt x="2725" y="104454"/>
                    <a:pt x="1797" y="104853"/>
                    <a:pt x="1142" y="105617"/>
                  </a:cubicBezTo>
                  <a:cubicBezTo>
                    <a:pt x="0" y="107020"/>
                    <a:pt x="163" y="109075"/>
                    <a:pt x="1566" y="110216"/>
                  </a:cubicBezTo>
                  <a:cubicBezTo>
                    <a:pt x="16604" y="122905"/>
                    <a:pt x="35523" y="129756"/>
                    <a:pt x="55193" y="129756"/>
                  </a:cubicBezTo>
                  <a:cubicBezTo>
                    <a:pt x="56335" y="129756"/>
                    <a:pt x="57476" y="129756"/>
                    <a:pt x="58618" y="129690"/>
                  </a:cubicBezTo>
                  <a:cubicBezTo>
                    <a:pt x="79625" y="128842"/>
                    <a:pt x="99360" y="120198"/>
                    <a:pt x="114235" y="105323"/>
                  </a:cubicBezTo>
                  <a:cubicBezTo>
                    <a:pt x="127740" y="91819"/>
                    <a:pt x="136286" y="73910"/>
                    <a:pt x="138243" y="54958"/>
                  </a:cubicBezTo>
                  <a:cubicBezTo>
                    <a:pt x="140168" y="36267"/>
                    <a:pt x="135699" y="17282"/>
                    <a:pt x="125652" y="1527"/>
                  </a:cubicBezTo>
                  <a:cubicBezTo>
                    <a:pt x="125044" y="541"/>
                    <a:pt x="123990" y="0"/>
                    <a:pt x="1229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89" name="Google Shape;1389;p55"/>
          <p:cNvGrpSpPr/>
          <p:nvPr/>
        </p:nvGrpSpPr>
        <p:grpSpPr>
          <a:xfrm flipH="1">
            <a:off x="7785960" y="3817401"/>
            <a:ext cx="307302" cy="303757"/>
            <a:chOff x="1243625" y="238125"/>
            <a:chExt cx="5113175" cy="5219200"/>
          </a:xfrm>
        </p:grpSpPr>
        <p:sp>
          <p:nvSpPr>
            <p:cNvPr id="1390" name="Google Shape;1390;p55"/>
            <p:cNvSpPr/>
            <p:nvPr/>
          </p:nvSpPr>
          <p:spPr>
            <a:xfrm>
              <a:off x="1243625" y="238125"/>
              <a:ext cx="5113175" cy="5219200"/>
            </a:xfrm>
            <a:custGeom>
              <a:rect b="b" l="l" r="r" t="t"/>
              <a:pathLst>
                <a:path extrusionOk="0" h="208768" w="204527">
                  <a:moveTo>
                    <a:pt x="40351" y="0"/>
                  </a:moveTo>
                  <a:cubicBezTo>
                    <a:pt x="31642" y="0"/>
                    <a:pt x="23356" y="2740"/>
                    <a:pt x="16343" y="7894"/>
                  </a:cubicBezTo>
                  <a:cubicBezTo>
                    <a:pt x="15005" y="8905"/>
                    <a:pt x="14712" y="10830"/>
                    <a:pt x="15723" y="12200"/>
                  </a:cubicBezTo>
                  <a:cubicBezTo>
                    <a:pt x="16328" y="13020"/>
                    <a:pt x="17260" y="13454"/>
                    <a:pt x="18198" y="13454"/>
                  </a:cubicBezTo>
                  <a:cubicBezTo>
                    <a:pt x="18827" y="13454"/>
                    <a:pt x="19459" y="13258"/>
                    <a:pt x="19996" y="12852"/>
                  </a:cubicBezTo>
                  <a:cubicBezTo>
                    <a:pt x="25933" y="8449"/>
                    <a:pt x="32979" y="6133"/>
                    <a:pt x="40351" y="6133"/>
                  </a:cubicBezTo>
                  <a:lnTo>
                    <a:pt x="164176" y="6133"/>
                  </a:lnTo>
                  <a:cubicBezTo>
                    <a:pt x="183030" y="6133"/>
                    <a:pt x="198394" y="21496"/>
                    <a:pt x="198394" y="40383"/>
                  </a:cubicBezTo>
                  <a:lnTo>
                    <a:pt x="198394" y="121574"/>
                  </a:lnTo>
                  <a:cubicBezTo>
                    <a:pt x="198394" y="140461"/>
                    <a:pt x="183030" y="155792"/>
                    <a:pt x="164176" y="155792"/>
                  </a:cubicBezTo>
                  <a:lnTo>
                    <a:pt x="111854" y="155792"/>
                  </a:lnTo>
                  <a:cubicBezTo>
                    <a:pt x="110582" y="155792"/>
                    <a:pt x="109342" y="156347"/>
                    <a:pt x="108494" y="157260"/>
                  </a:cubicBezTo>
                  <a:lnTo>
                    <a:pt x="66447" y="201950"/>
                  </a:lnTo>
                  <a:cubicBezTo>
                    <a:pt x="65951" y="202483"/>
                    <a:pt x="65392" y="202632"/>
                    <a:pt x="64929" y="202632"/>
                  </a:cubicBezTo>
                  <a:cubicBezTo>
                    <a:pt x="64570" y="202632"/>
                    <a:pt x="64269" y="202543"/>
                    <a:pt x="64098" y="202471"/>
                  </a:cubicBezTo>
                  <a:cubicBezTo>
                    <a:pt x="63674" y="202308"/>
                    <a:pt x="62728" y="201786"/>
                    <a:pt x="62728" y="200449"/>
                  </a:cubicBezTo>
                  <a:lnTo>
                    <a:pt x="62728" y="160424"/>
                  </a:lnTo>
                  <a:cubicBezTo>
                    <a:pt x="62728" y="157880"/>
                    <a:pt x="60673" y="155825"/>
                    <a:pt x="58129" y="155825"/>
                  </a:cubicBezTo>
                  <a:lnTo>
                    <a:pt x="40351" y="155825"/>
                  </a:lnTo>
                  <a:cubicBezTo>
                    <a:pt x="21497" y="155825"/>
                    <a:pt x="6133" y="140461"/>
                    <a:pt x="6133" y="121574"/>
                  </a:cubicBezTo>
                  <a:lnTo>
                    <a:pt x="6133" y="40383"/>
                  </a:lnTo>
                  <a:cubicBezTo>
                    <a:pt x="6133" y="33435"/>
                    <a:pt x="8188" y="26748"/>
                    <a:pt x="12102" y="21040"/>
                  </a:cubicBezTo>
                  <a:cubicBezTo>
                    <a:pt x="13048" y="19637"/>
                    <a:pt x="12722" y="17745"/>
                    <a:pt x="11319" y="16767"/>
                  </a:cubicBezTo>
                  <a:cubicBezTo>
                    <a:pt x="10791" y="16410"/>
                    <a:pt x="10189" y="16239"/>
                    <a:pt x="9592" y="16239"/>
                  </a:cubicBezTo>
                  <a:cubicBezTo>
                    <a:pt x="8606" y="16239"/>
                    <a:pt x="7636" y="16708"/>
                    <a:pt x="7046" y="17582"/>
                  </a:cubicBezTo>
                  <a:cubicBezTo>
                    <a:pt x="2414" y="24302"/>
                    <a:pt x="0" y="32196"/>
                    <a:pt x="0" y="40383"/>
                  </a:cubicBezTo>
                  <a:lnTo>
                    <a:pt x="0" y="121574"/>
                  </a:lnTo>
                  <a:cubicBezTo>
                    <a:pt x="0" y="143821"/>
                    <a:pt x="18104" y="161958"/>
                    <a:pt x="40351" y="161958"/>
                  </a:cubicBezTo>
                  <a:lnTo>
                    <a:pt x="56596" y="161958"/>
                  </a:lnTo>
                  <a:lnTo>
                    <a:pt x="56596" y="200449"/>
                  </a:lnTo>
                  <a:cubicBezTo>
                    <a:pt x="56596" y="203874"/>
                    <a:pt x="58651" y="206908"/>
                    <a:pt x="61815" y="208180"/>
                  </a:cubicBezTo>
                  <a:cubicBezTo>
                    <a:pt x="62826" y="208571"/>
                    <a:pt x="63870" y="208767"/>
                    <a:pt x="64914" y="208767"/>
                  </a:cubicBezTo>
                  <a:cubicBezTo>
                    <a:pt x="67132" y="208767"/>
                    <a:pt x="69318" y="207854"/>
                    <a:pt x="70948" y="206158"/>
                  </a:cubicBezTo>
                  <a:lnTo>
                    <a:pt x="112506" y="161958"/>
                  </a:lnTo>
                  <a:lnTo>
                    <a:pt x="164176" y="161958"/>
                  </a:lnTo>
                  <a:cubicBezTo>
                    <a:pt x="186423" y="161958"/>
                    <a:pt x="204527" y="143821"/>
                    <a:pt x="204527" y="121574"/>
                  </a:cubicBezTo>
                  <a:lnTo>
                    <a:pt x="204527" y="40383"/>
                  </a:lnTo>
                  <a:cubicBezTo>
                    <a:pt x="204527" y="18104"/>
                    <a:pt x="186423" y="0"/>
                    <a:pt x="16417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55"/>
            <p:cNvSpPr/>
            <p:nvPr/>
          </p:nvSpPr>
          <p:spPr>
            <a:xfrm>
              <a:off x="2431800" y="1271150"/>
              <a:ext cx="2736825" cy="2203700"/>
            </a:xfrm>
            <a:custGeom>
              <a:rect b="b" l="l" r="r" t="t"/>
              <a:pathLst>
                <a:path extrusionOk="0" h="88148" w="109473">
                  <a:moveTo>
                    <a:pt x="79507" y="0"/>
                  </a:moveTo>
                  <a:cubicBezTo>
                    <a:pt x="72514" y="0"/>
                    <a:pt x="65517" y="2667"/>
                    <a:pt x="60184" y="8000"/>
                  </a:cubicBezTo>
                  <a:lnTo>
                    <a:pt x="54834" y="13350"/>
                  </a:lnTo>
                  <a:cubicBezTo>
                    <a:pt x="54834" y="13350"/>
                    <a:pt x="54769" y="13383"/>
                    <a:pt x="54704" y="13383"/>
                  </a:cubicBezTo>
                  <a:cubicBezTo>
                    <a:pt x="54606" y="13383"/>
                    <a:pt x="54573" y="13350"/>
                    <a:pt x="54541" y="13350"/>
                  </a:cubicBezTo>
                  <a:lnTo>
                    <a:pt x="49289" y="8065"/>
                  </a:lnTo>
                  <a:cubicBezTo>
                    <a:pt x="43956" y="2748"/>
                    <a:pt x="36959" y="90"/>
                    <a:pt x="29966" y="90"/>
                  </a:cubicBezTo>
                  <a:cubicBezTo>
                    <a:pt x="22973" y="90"/>
                    <a:pt x="15984" y="2748"/>
                    <a:pt x="10667" y="8065"/>
                  </a:cubicBezTo>
                  <a:cubicBezTo>
                    <a:pt x="0" y="18732"/>
                    <a:pt x="0" y="36053"/>
                    <a:pt x="10667" y="46720"/>
                  </a:cubicBezTo>
                  <a:lnTo>
                    <a:pt x="50202" y="86288"/>
                  </a:lnTo>
                  <a:cubicBezTo>
                    <a:pt x="51409" y="87462"/>
                    <a:pt x="53008" y="88147"/>
                    <a:pt x="54704" y="88147"/>
                  </a:cubicBezTo>
                  <a:cubicBezTo>
                    <a:pt x="56400" y="88147"/>
                    <a:pt x="57966" y="87462"/>
                    <a:pt x="59173" y="86288"/>
                  </a:cubicBezTo>
                  <a:lnTo>
                    <a:pt x="80930" y="64530"/>
                  </a:lnTo>
                  <a:cubicBezTo>
                    <a:pt x="82105" y="63324"/>
                    <a:pt x="82105" y="61399"/>
                    <a:pt x="80930" y="60192"/>
                  </a:cubicBezTo>
                  <a:cubicBezTo>
                    <a:pt x="80327" y="59589"/>
                    <a:pt x="79536" y="59287"/>
                    <a:pt x="78749" y="59287"/>
                  </a:cubicBezTo>
                  <a:cubicBezTo>
                    <a:pt x="77962" y="59287"/>
                    <a:pt x="77179" y="59589"/>
                    <a:pt x="76592" y="60192"/>
                  </a:cubicBezTo>
                  <a:lnTo>
                    <a:pt x="54834" y="81949"/>
                  </a:lnTo>
                  <a:cubicBezTo>
                    <a:pt x="54834" y="81949"/>
                    <a:pt x="54769" y="81982"/>
                    <a:pt x="54704" y="81982"/>
                  </a:cubicBezTo>
                  <a:cubicBezTo>
                    <a:pt x="54606" y="81982"/>
                    <a:pt x="54573" y="81949"/>
                    <a:pt x="54573" y="81949"/>
                  </a:cubicBezTo>
                  <a:lnTo>
                    <a:pt x="15006" y="42382"/>
                  </a:lnTo>
                  <a:cubicBezTo>
                    <a:pt x="6720" y="34129"/>
                    <a:pt x="6720" y="20689"/>
                    <a:pt x="15006" y="12404"/>
                  </a:cubicBezTo>
                  <a:cubicBezTo>
                    <a:pt x="19132" y="8278"/>
                    <a:pt x="24555" y="6214"/>
                    <a:pt x="29978" y="6214"/>
                  </a:cubicBezTo>
                  <a:cubicBezTo>
                    <a:pt x="35401" y="6214"/>
                    <a:pt x="40824" y="8278"/>
                    <a:pt x="44951" y="12404"/>
                  </a:cubicBezTo>
                  <a:lnTo>
                    <a:pt x="50202" y="17688"/>
                  </a:lnTo>
                  <a:cubicBezTo>
                    <a:pt x="51409" y="18863"/>
                    <a:pt x="53008" y="19548"/>
                    <a:pt x="54704" y="19548"/>
                  </a:cubicBezTo>
                  <a:cubicBezTo>
                    <a:pt x="56400" y="19548"/>
                    <a:pt x="57966" y="18863"/>
                    <a:pt x="59173" y="17688"/>
                  </a:cubicBezTo>
                  <a:lnTo>
                    <a:pt x="64523" y="12339"/>
                  </a:lnTo>
                  <a:cubicBezTo>
                    <a:pt x="68649" y="8212"/>
                    <a:pt x="74072" y="6149"/>
                    <a:pt x="79495" y="6149"/>
                  </a:cubicBezTo>
                  <a:cubicBezTo>
                    <a:pt x="84918" y="6149"/>
                    <a:pt x="90341" y="8212"/>
                    <a:pt x="94468" y="12339"/>
                  </a:cubicBezTo>
                  <a:cubicBezTo>
                    <a:pt x="102753" y="20592"/>
                    <a:pt x="102753" y="34031"/>
                    <a:pt x="94468" y="42284"/>
                  </a:cubicBezTo>
                  <a:lnTo>
                    <a:pt x="85334" y="51450"/>
                  </a:lnTo>
                  <a:cubicBezTo>
                    <a:pt x="84127" y="52657"/>
                    <a:pt x="84127" y="54581"/>
                    <a:pt x="85334" y="55788"/>
                  </a:cubicBezTo>
                  <a:cubicBezTo>
                    <a:pt x="85921" y="56392"/>
                    <a:pt x="86704" y="56694"/>
                    <a:pt x="87491" y="56694"/>
                  </a:cubicBezTo>
                  <a:cubicBezTo>
                    <a:pt x="88278" y="56694"/>
                    <a:pt x="89069" y="56392"/>
                    <a:pt x="89672" y="55788"/>
                  </a:cubicBezTo>
                  <a:lnTo>
                    <a:pt x="98839" y="46622"/>
                  </a:lnTo>
                  <a:cubicBezTo>
                    <a:pt x="109473" y="35988"/>
                    <a:pt x="109473" y="18634"/>
                    <a:pt x="98806" y="8000"/>
                  </a:cubicBezTo>
                  <a:cubicBezTo>
                    <a:pt x="93489" y="2667"/>
                    <a:pt x="86500" y="0"/>
                    <a:pt x="7950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395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6" name="Google Shape;1396;p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097388" y="268275"/>
            <a:ext cx="5167030" cy="2906454"/>
          </a:xfrm>
          <a:prstGeom prst="rect">
            <a:avLst/>
          </a:prstGeom>
          <a:noFill/>
          <a:ln>
            <a:noFill/>
          </a:ln>
        </p:spPr>
      </p:pic>
      <p:sp>
        <p:nvSpPr>
          <p:cNvPr id="1397" name="Google Shape;1397;p56"/>
          <p:cNvSpPr txBox="1"/>
          <p:nvPr>
            <p:ph idx="4294967295" type="ctrTitle"/>
          </p:nvPr>
        </p:nvSpPr>
        <p:spPr>
          <a:xfrm>
            <a:off x="3944100" y="715400"/>
            <a:ext cx="1255800" cy="32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1398" name="Google Shape;1398;p56"/>
          <p:cNvSpPr txBox="1"/>
          <p:nvPr>
            <p:ph idx="1" type="subTitle"/>
          </p:nvPr>
        </p:nvSpPr>
        <p:spPr>
          <a:xfrm>
            <a:off x="874583" y="2606490"/>
            <a:ext cx="19935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  <p:sp>
        <p:nvSpPr>
          <p:cNvPr id="1399" name="Google Shape;1399;p56"/>
          <p:cNvSpPr txBox="1"/>
          <p:nvPr>
            <p:ph idx="2" type="subTitle"/>
          </p:nvPr>
        </p:nvSpPr>
        <p:spPr>
          <a:xfrm>
            <a:off x="874583" y="2349995"/>
            <a:ext cx="19935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CHARLOTTE</a:t>
            </a:r>
            <a:endParaRPr/>
          </a:p>
        </p:txBody>
      </p:sp>
      <p:sp>
        <p:nvSpPr>
          <p:cNvPr id="1400" name="Google Shape;1400;p56"/>
          <p:cNvSpPr txBox="1"/>
          <p:nvPr>
            <p:ph idx="3" type="subTitle"/>
          </p:nvPr>
        </p:nvSpPr>
        <p:spPr>
          <a:xfrm flipH="1">
            <a:off x="6275920" y="2606490"/>
            <a:ext cx="19935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</a:t>
            </a:r>
            <a:endParaRPr/>
          </a:p>
        </p:txBody>
      </p:sp>
      <p:sp>
        <p:nvSpPr>
          <p:cNvPr id="1401" name="Google Shape;1401;p56"/>
          <p:cNvSpPr txBox="1"/>
          <p:nvPr>
            <p:ph idx="4" type="subTitle"/>
          </p:nvPr>
        </p:nvSpPr>
        <p:spPr>
          <a:xfrm flipH="1">
            <a:off x="6275920" y="2349995"/>
            <a:ext cx="19935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CHARLES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405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57"/>
          <p:cNvSpPr txBox="1"/>
          <p:nvPr>
            <p:ph idx="1" type="subTitle"/>
          </p:nvPr>
        </p:nvSpPr>
        <p:spPr>
          <a:xfrm flipH="1">
            <a:off x="5897899" y="2788050"/>
            <a:ext cx="26169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645CA7"/>
                </a:solidFill>
              </a:rPr>
              <a:t>Does anyone have any questions?</a:t>
            </a:r>
            <a:endParaRPr sz="1100">
              <a:solidFill>
                <a:srgbClr val="645CA7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645CA7"/>
                </a:solidFill>
              </a:rPr>
              <a:t>addyouremail@freepik.com </a:t>
            </a:r>
            <a:endParaRPr sz="1100">
              <a:solidFill>
                <a:srgbClr val="645CA7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645CA7"/>
                </a:solidFill>
              </a:rPr>
              <a:t>+91  620 421 838 </a:t>
            </a:r>
            <a:endParaRPr sz="1100">
              <a:solidFill>
                <a:srgbClr val="645CA7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645CA7"/>
                </a:solidFill>
              </a:rPr>
              <a:t>yourcompany.com</a:t>
            </a:r>
            <a:endParaRPr sz="1100">
              <a:solidFill>
                <a:srgbClr val="645CA7"/>
              </a:solidFill>
            </a:endParaRPr>
          </a:p>
        </p:txBody>
      </p:sp>
      <p:sp>
        <p:nvSpPr>
          <p:cNvPr id="1407" name="Google Shape;1407;p57"/>
          <p:cNvSpPr txBox="1"/>
          <p:nvPr>
            <p:ph type="ctrTitle"/>
          </p:nvPr>
        </p:nvSpPr>
        <p:spPr>
          <a:xfrm flipH="1">
            <a:off x="3348275" y="2117550"/>
            <a:ext cx="77163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645CA7"/>
                </a:solidFill>
              </a:rPr>
              <a:t>THANKS</a:t>
            </a:r>
            <a:endParaRPr>
              <a:solidFill>
                <a:srgbClr val="645CA7"/>
              </a:solidFill>
            </a:endParaRPr>
          </a:p>
        </p:txBody>
      </p:sp>
      <p:grpSp>
        <p:nvGrpSpPr>
          <p:cNvPr id="1408" name="Google Shape;1408;p57"/>
          <p:cNvGrpSpPr/>
          <p:nvPr/>
        </p:nvGrpSpPr>
        <p:grpSpPr>
          <a:xfrm>
            <a:off x="6470261" y="3698364"/>
            <a:ext cx="225865" cy="225865"/>
            <a:chOff x="1190625" y="238125"/>
            <a:chExt cx="5228350" cy="5228350"/>
          </a:xfrm>
        </p:grpSpPr>
        <p:sp>
          <p:nvSpPr>
            <p:cNvPr id="1409" name="Google Shape;1409;p57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57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57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57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3" name="Google Shape;1413;p57"/>
          <p:cNvGrpSpPr/>
          <p:nvPr/>
        </p:nvGrpSpPr>
        <p:grpSpPr>
          <a:xfrm>
            <a:off x="7716732" y="3698518"/>
            <a:ext cx="225865" cy="225865"/>
            <a:chOff x="1190625" y="238125"/>
            <a:chExt cx="5228350" cy="5228350"/>
          </a:xfrm>
        </p:grpSpPr>
        <p:sp>
          <p:nvSpPr>
            <p:cNvPr id="1414" name="Google Shape;1414;p57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57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57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57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57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57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57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1" name="Google Shape;1421;p57"/>
          <p:cNvGrpSpPr/>
          <p:nvPr/>
        </p:nvGrpSpPr>
        <p:grpSpPr>
          <a:xfrm>
            <a:off x="7302055" y="3698533"/>
            <a:ext cx="224806" cy="225865"/>
            <a:chOff x="1204700" y="238125"/>
            <a:chExt cx="5203850" cy="5228350"/>
          </a:xfrm>
        </p:grpSpPr>
        <p:sp>
          <p:nvSpPr>
            <p:cNvPr id="1422" name="Google Shape;1422;p57"/>
            <p:cNvSpPr/>
            <p:nvPr/>
          </p:nvSpPr>
          <p:spPr>
            <a:xfrm>
              <a:off x="1204700" y="238125"/>
              <a:ext cx="5203850" cy="5228350"/>
            </a:xfrm>
            <a:custGeom>
              <a:rect b="b" l="l" r="r" t="t"/>
              <a:pathLst>
                <a:path extrusionOk="0" h="209134" w="208154">
                  <a:moveTo>
                    <a:pt x="104555" y="0"/>
                  </a:moveTo>
                  <a:cubicBezTo>
                    <a:pt x="82791" y="0"/>
                    <a:pt x="61959" y="6666"/>
                    <a:pt x="44313" y="19313"/>
                  </a:cubicBezTo>
                  <a:cubicBezTo>
                    <a:pt x="42474" y="20612"/>
                    <a:pt x="42058" y="23185"/>
                    <a:pt x="43381" y="24999"/>
                  </a:cubicBezTo>
                  <a:cubicBezTo>
                    <a:pt x="44171" y="26117"/>
                    <a:pt x="45433" y="26709"/>
                    <a:pt x="46708" y="26709"/>
                  </a:cubicBezTo>
                  <a:cubicBezTo>
                    <a:pt x="47530" y="26709"/>
                    <a:pt x="48357" y="26464"/>
                    <a:pt x="49067" y="25955"/>
                  </a:cubicBezTo>
                  <a:cubicBezTo>
                    <a:pt x="65317" y="14313"/>
                    <a:pt x="84507" y="8161"/>
                    <a:pt x="104555" y="8161"/>
                  </a:cubicBezTo>
                  <a:cubicBezTo>
                    <a:pt x="157175" y="8161"/>
                    <a:pt x="199992" y="50978"/>
                    <a:pt x="199992" y="103599"/>
                  </a:cubicBezTo>
                  <a:cubicBezTo>
                    <a:pt x="199992" y="156219"/>
                    <a:pt x="157175" y="199036"/>
                    <a:pt x="104555" y="199036"/>
                  </a:cubicBezTo>
                  <a:cubicBezTo>
                    <a:pt x="88526" y="199036"/>
                    <a:pt x="72669" y="194967"/>
                    <a:pt x="58724" y="187321"/>
                  </a:cubicBezTo>
                  <a:cubicBezTo>
                    <a:pt x="58113" y="186983"/>
                    <a:pt x="57438" y="186814"/>
                    <a:pt x="56756" y="186814"/>
                  </a:cubicBezTo>
                  <a:cubicBezTo>
                    <a:pt x="56398" y="186814"/>
                    <a:pt x="56038" y="186860"/>
                    <a:pt x="55685" y="186953"/>
                  </a:cubicBezTo>
                  <a:lnTo>
                    <a:pt x="10221" y="199232"/>
                  </a:lnTo>
                  <a:lnTo>
                    <a:pt x="22622" y="154993"/>
                  </a:lnTo>
                  <a:cubicBezTo>
                    <a:pt x="22916" y="153915"/>
                    <a:pt x="22769" y="152788"/>
                    <a:pt x="22206" y="151832"/>
                  </a:cubicBezTo>
                  <a:cubicBezTo>
                    <a:pt x="13652" y="137249"/>
                    <a:pt x="9142" y="120583"/>
                    <a:pt x="9142" y="103599"/>
                  </a:cubicBezTo>
                  <a:cubicBezTo>
                    <a:pt x="9142" y="83550"/>
                    <a:pt x="15270" y="64360"/>
                    <a:pt x="26911" y="48111"/>
                  </a:cubicBezTo>
                  <a:cubicBezTo>
                    <a:pt x="28235" y="46273"/>
                    <a:pt x="27794" y="43724"/>
                    <a:pt x="25980" y="42425"/>
                  </a:cubicBezTo>
                  <a:cubicBezTo>
                    <a:pt x="25255" y="41903"/>
                    <a:pt x="24419" y="41651"/>
                    <a:pt x="23591" y="41651"/>
                  </a:cubicBezTo>
                  <a:cubicBezTo>
                    <a:pt x="22321" y="41651"/>
                    <a:pt x="21071" y="42243"/>
                    <a:pt x="20269" y="43356"/>
                  </a:cubicBezTo>
                  <a:cubicBezTo>
                    <a:pt x="7647" y="61002"/>
                    <a:pt x="957" y="81835"/>
                    <a:pt x="957" y="103599"/>
                  </a:cubicBezTo>
                  <a:cubicBezTo>
                    <a:pt x="957" y="121441"/>
                    <a:pt x="5564" y="138989"/>
                    <a:pt x="14289" y="154430"/>
                  </a:cubicBezTo>
                  <a:lnTo>
                    <a:pt x="417" y="203962"/>
                  </a:lnTo>
                  <a:cubicBezTo>
                    <a:pt x="1" y="205359"/>
                    <a:pt x="393" y="206879"/>
                    <a:pt x="1447" y="207932"/>
                  </a:cubicBezTo>
                  <a:cubicBezTo>
                    <a:pt x="2206" y="208717"/>
                    <a:pt x="3260" y="209133"/>
                    <a:pt x="4339" y="209133"/>
                  </a:cubicBezTo>
                  <a:cubicBezTo>
                    <a:pt x="4706" y="209133"/>
                    <a:pt x="5050" y="209084"/>
                    <a:pt x="5393" y="209011"/>
                  </a:cubicBezTo>
                  <a:lnTo>
                    <a:pt x="56248" y="195261"/>
                  </a:lnTo>
                  <a:cubicBezTo>
                    <a:pt x="71052" y="203080"/>
                    <a:pt x="87718" y="207197"/>
                    <a:pt x="104555" y="207197"/>
                  </a:cubicBezTo>
                  <a:cubicBezTo>
                    <a:pt x="132226" y="207197"/>
                    <a:pt x="158254" y="196413"/>
                    <a:pt x="177812" y="176855"/>
                  </a:cubicBezTo>
                  <a:cubicBezTo>
                    <a:pt x="197370" y="157297"/>
                    <a:pt x="208154" y="131269"/>
                    <a:pt x="208154" y="103599"/>
                  </a:cubicBezTo>
                  <a:cubicBezTo>
                    <a:pt x="208154" y="75928"/>
                    <a:pt x="197370" y="49900"/>
                    <a:pt x="177812" y="30342"/>
                  </a:cubicBezTo>
                  <a:cubicBezTo>
                    <a:pt x="158254" y="10784"/>
                    <a:pt x="132226" y="0"/>
                    <a:pt x="1045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57"/>
            <p:cNvSpPr/>
            <p:nvPr/>
          </p:nvSpPr>
          <p:spPr>
            <a:xfrm>
              <a:off x="1637275" y="646800"/>
              <a:ext cx="4362600" cy="4362575"/>
            </a:xfrm>
            <a:custGeom>
              <a:rect b="b" l="l" r="r" t="t"/>
              <a:pathLst>
                <a:path extrusionOk="0" h="174503" w="174504">
                  <a:moveTo>
                    <a:pt x="87252" y="0"/>
                  </a:moveTo>
                  <a:cubicBezTo>
                    <a:pt x="63944" y="0"/>
                    <a:pt x="42033" y="9069"/>
                    <a:pt x="25564" y="25538"/>
                  </a:cubicBezTo>
                  <a:cubicBezTo>
                    <a:pt x="9069" y="42033"/>
                    <a:pt x="1" y="63944"/>
                    <a:pt x="1" y="87252"/>
                  </a:cubicBezTo>
                  <a:cubicBezTo>
                    <a:pt x="1" y="102766"/>
                    <a:pt x="4118" y="118010"/>
                    <a:pt x="11937" y="131343"/>
                  </a:cubicBezTo>
                  <a:lnTo>
                    <a:pt x="14584" y="135828"/>
                  </a:lnTo>
                  <a:lnTo>
                    <a:pt x="6594" y="164332"/>
                  </a:lnTo>
                  <a:cubicBezTo>
                    <a:pt x="6202" y="165753"/>
                    <a:pt x="6594" y="167273"/>
                    <a:pt x="7623" y="168302"/>
                  </a:cubicBezTo>
                  <a:cubicBezTo>
                    <a:pt x="8396" y="169094"/>
                    <a:pt x="9446" y="169526"/>
                    <a:pt x="10523" y="169526"/>
                  </a:cubicBezTo>
                  <a:cubicBezTo>
                    <a:pt x="10880" y="169526"/>
                    <a:pt x="11240" y="169478"/>
                    <a:pt x="11594" y="169380"/>
                  </a:cubicBezTo>
                  <a:lnTo>
                    <a:pt x="41004" y="161415"/>
                  </a:lnTo>
                  <a:lnTo>
                    <a:pt x="45342" y="163792"/>
                  </a:lnTo>
                  <a:cubicBezTo>
                    <a:pt x="58111" y="170802"/>
                    <a:pt x="72596" y="174503"/>
                    <a:pt x="87252" y="174503"/>
                  </a:cubicBezTo>
                  <a:cubicBezTo>
                    <a:pt x="104580" y="174503"/>
                    <a:pt x="121295" y="169454"/>
                    <a:pt x="135632" y="159871"/>
                  </a:cubicBezTo>
                  <a:cubicBezTo>
                    <a:pt x="137520" y="158621"/>
                    <a:pt x="138034" y="156097"/>
                    <a:pt x="136784" y="154210"/>
                  </a:cubicBezTo>
                  <a:cubicBezTo>
                    <a:pt x="135985" y="153026"/>
                    <a:pt x="134694" y="152392"/>
                    <a:pt x="133377" y="152392"/>
                  </a:cubicBezTo>
                  <a:cubicBezTo>
                    <a:pt x="132594" y="152392"/>
                    <a:pt x="131802" y="152616"/>
                    <a:pt x="131098" y="153082"/>
                  </a:cubicBezTo>
                  <a:cubicBezTo>
                    <a:pt x="118109" y="161758"/>
                    <a:pt x="102938" y="166341"/>
                    <a:pt x="87252" y="166341"/>
                  </a:cubicBezTo>
                  <a:cubicBezTo>
                    <a:pt x="73968" y="166341"/>
                    <a:pt x="60832" y="162984"/>
                    <a:pt x="49264" y="156636"/>
                  </a:cubicBezTo>
                  <a:lnTo>
                    <a:pt x="43504" y="153474"/>
                  </a:lnTo>
                  <a:cubicBezTo>
                    <a:pt x="42893" y="153137"/>
                    <a:pt x="42218" y="152968"/>
                    <a:pt x="41536" y="152968"/>
                  </a:cubicBezTo>
                  <a:cubicBezTo>
                    <a:pt x="41178" y="152968"/>
                    <a:pt x="40819" y="153014"/>
                    <a:pt x="40465" y="153107"/>
                  </a:cubicBezTo>
                  <a:lnTo>
                    <a:pt x="16397" y="159626"/>
                  </a:lnTo>
                  <a:lnTo>
                    <a:pt x="16397" y="159626"/>
                  </a:lnTo>
                  <a:lnTo>
                    <a:pt x="22917" y="136367"/>
                  </a:lnTo>
                  <a:cubicBezTo>
                    <a:pt x="23211" y="135289"/>
                    <a:pt x="23064" y="134161"/>
                    <a:pt x="22500" y="133206"/>
                  </a:cubicBezTo>
                  <a:lnTo>
                    <a:pt x="18995" y="127201"/>
                  </a:lnTo>
                  <a:cubicBezTo>
                    <a:pt x="11912" y="115143"/>
                    <a:pt x="8162" y="101320"/>
                    <a:pt x="8162" y="87252"/>
                  </a:cubicBezTo>
                  <a:cubicBezTo>
                    <a:pt x="8162" y="43650"/>
                    <a:pt x="43651" y="8162"/>
                    <a:pt x="87252" y="8162"/>
                  </a:cubicBezTo>
                  <a:cubicBezTo>
                    <a:pt x="130878" y="8162"/>
                    <a:pt x="166342" y="43650"/>
                    <a:pt x="166342" y="87252"/>
                  </a:cubicBezTo>
                  <a:cubicBezTo>
                    <a:pt x="166342" y="102937"/>
                    <a:pt x="161759" y="118108"/>
                    <a:pt x="153083" y="131098"/>
                  </a:cubicBezTo>
                  <a:cubicBezTo>
                    <a:pt x="151833" y="132985"/>
                    <a:pt x="152347" y="135509"/>
                    <a:pt x="154210" y="136759"/>
                  </a:cubicBezTo>
                  <a:cubicBezTo>
                    <a:pt x="154914" y="137225"/>
                    <a:pt x="155706" y="137449"/>
                    <a:pt x="156488" y="137449"/>
                  </a:cubicBezTo>
                  <a:cubicBezTo>
                    <a:pt x="157803" y="137449"/>
                    <a:pt x="159088" y="136815"/>
                    <a:pt x="159872" y="135632"/>
                  </a:cubicBezTo>
                  <a:cubicBezTo>
                    <a:pt x="169455" y="121294"/>
                    <a:pt x="174503" y="104555"/>
                    <a:pt x="174503" y="87252"/>
                  </a:cubicBezTo>
                  <a:cubicBezTo>
                    <a:pt x="174503" y="63944"/>
                    <a:pt x="165435" y="42033"/>
                    <a:pt x="148965" y="25538"/>
                  </a:cubicBezTo>
                  <a:cubicBezTo>
                    <a:pt x="132471" y="9069"/>
                    <a:pt x="110560" y="0"/>
                    <a:pt x="87252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57"/>
            <p:cNvSpPr/>
            <p:nvPr/>
          </p:nvSpPr>
          <p:spPr>
            <a:xfrm>
              <a:off x="2430750" y="1598375"/>
              <a:ext cx="2754200" cy="2533600"/>
            </a:xfrm>
            <a:custGeom>
              <a:rect b="b" l="l" r="r" t="t"/>
              <a:pathLst>
                <a:path extrusionOk="0" h="101344" w="110168">
                  <a:moveTo>
                    <a:pt x="22090" y="8171"/>
                  </a:moveTo>
                  <a:cubicBezTo>
                    <a:pt x="22803" y="8171"/>
                    <a:pt x="23739" y="8181"/>
                    <a:pt x="24951" y="8210"/>
                  </a:cubicBezTo>
                  <a:cubicBezTo>
                    <a:pt x="25931" y="8210"/>
                    <a:pt x="26397" y="8480"/>
                    <a:pt x="26544" y="8627"/>
                  </a:cubicBezTo>
                  <a:cubicBezTo>
                    <a:pt x="26740" y="9092"/>
                    <a:pt x="32499" y="22253"/>
                    <a:pt x="34656" y="27278"/>
                  </a:cubicBezTo>
                  <a:cubicBezTo>
                    <a:pt x="35735" y="29802"/>
                    <a:pt x="35073" y="30537"/>
                    <a:pt x="34754" y="30905"/>
                  </a:cubicBezTo>
                  <a:cubicBezTo>
                    <a:pt x="34705" y="30954"/>
                    <a:pt x="34656" y="31003"/>
                    <a:pt x="34607" y="31052"/>
                  </a:cubicBezTo>
                  <a:lnTo>
                    <a:pt x="34362" y="31346"/>
                  </a:lnTo>
                  <a:cubicBezTo>
                    <a:pt x="32009" y="34116"/>
                    <a:pt x="30343" y="35978"/>
                    <a:pt x="29436" y="36934"/>
                  </a:cubicBezTo>
                  <a:cubicBezTo>
                    <a:pt x="26421" y="40022"/>
                    <a:pt x="26715" y="44311"/>
                    <a:pt x="28259" y="46983"/>
                  </a:cubicBezTo>
                  <a:cubicBezTo>
                    <a:pt x="32181" y="53796"/>
                    <a:pt x="38994" y="61492"/>
                    <a:pt x="45587" y="66614"/>
                  </a:cubicBezTo>
                  <a:cubicBezTo>
                    <a:pt x="48332" y="68722"/>
                    <a:pt x="53650" y="72643"/>
                    <a:pt x="58822" y="75266"/>
                  </a:cubicBezTo>
                  <a:cubicBezTo>
                    <a:pt x="60442" y="76100"/>
                    <a:pt x="64290" y="78049"/>
                    <a:pt x="68033" y="78049"/>
                  </a:cubicBezTo>
                  <a:cubicBezTo>
                    <a:pt x="69897" y="78049"/>
                    <a:pt x="71734" y="77566"/>
                    <a:pt x="73257" y="76222"/>
                  </a:cubicBezTo>
                  <a:cubicBezTo>
                    <a:pt x="74532" y="75094"/>
                    <a:pt x="76321" y="72742"/>
                    <a:pt x="78723" y="69531"/>
                  </a:cubicBezTo>
                  <a:cubicBezTo>
                    <a:pt x="79409" y="68624"/>
                    <a:pt x="80267" y="67472"/>
                    <a:pt x="80586" y="67080"/>
                  </a:cubicBezTo>
                  <a:cubicBezTo>
                    <a:pt x="80806" y="66884"/>
                    <a:pt x="80978" y="66712"/>
                    <a:pt x="81125" y="66516"/>
                  </a:cubicBezTo>
                  <a:cubicBezTo>
                    <a:pt x="81574" y="66037"/>
                    <a:pt x="81877" y="65713"/>
                    <a:pt x="82420" y="65713"/>
                  </a:cubicBezTo>
                  <a:cubicBezTo>
                    <a:pt x="82765" y="65713"/>
                    <a:pt x="83207" y="65844"/>
                    <a:pt x="83845" y="66149"/>
                  </a:cubicBezTo>
                  <a:cubicBezTo>
                    <a:pt x="88772" y="68551"/>
                    <a:pt x="101050" y="74629"/>
                    <a:pt x="101492" y="74849"/>
                  </a:cubicBezTo>
                  <a:cubicBezTo>
                    <a:pt x="101639" y="74996"/>
                    <a:pt x="101859" y="75486"/>
                    <a:pt x="101835" y="76467"/>
                  </a:cubicBezTo>
                  <a:cubicBezTo>
                    <a:pt x="101761" y="79874"/>
                    <a:pt x="101614" y="81099"/>
                    <a:pt x="101590" y="81320"/>
                  </a:cubicBezTo>
                  <a:cubicBezTo>
                    <a:pt x="101565" y="81393"/>
                    <a:pt x="101590" y="81344"/>
                    <a:pt x="101565" y="81442"/>
                  </a:cubicBezTo>
                  <a:cubicBezTo>
                    <a:pt x="101516" y="81712"/>
                    <a:pt x="101001" y="84457"/>
                    <a:pt x="98771" y="87153"/>
                  </a:cubicBezTo>
                  <a:cubicBezTo>
                    <a:pt x="95585" y="90952"/>
                    <a:pt x="90487" y="92961"/>
                    <a:pt x="83625" y="93157"/>
                  </a:cubicBezTo>
                  <a:cubicBezTo>
                    <a:pt x="83327" y="93167"/>
                    <a:pt x="83029" y="93172"/>
                    <a:pt x="82729" y="93172"/>
                  </a:cubicBezTo>
                  <a:cubicBezTo>
                    <a:pt x="73756" y="93172"/>
                    <a:pt x="63662" y="88994"/>
                    <a:pt x="56690" y="85413"/>
                  </a:cubicBezTo>
                  <a:cubicBezTo>
                    <a:pt x="41984" y="77937"/>
                    <a:pt x="32499" y="69849"/>
                    <a:pt x="21617" y="55585"/>
                  </a:cubicBezTo>
                  <a:cubicBezTo>
                    <a:pt x="12647" y="43797"/>
                    <a:pt x="8383" y="33429"/>
                    <a:pt x="9290" y="25562"/>
                  </a:cubicBezTo>
                  <a:cubicBezTo>
                    <a:pt x="10981" y="10783"/>
                    <a:pt x="19093" y="8455"/>
                    <a:pt x="20196" y="8210"/>
                  </a:cubicBezTo>
                  <a:cubicBezTo>
                    <a:pt x="20419" y="8195"/>
                    <a:pt x="20987" y="8171"/>
                    <a:pt x="22090" y="8171"/>
                  </a:cubicBezTo>
                  <a:close/>
                  <a:moveTo>
                    <a:pt x="22665" y="1"/>
                  </a:moveTo>
                  <a:cubicBezTo>
                    <a:pt x="20305" y="1"/>
                    <a:pt x="19408" y="79"/>
                    <a:pt x="19142" y="98"/>
                  </a:cubicBezTo>
                  <a:cubicBezTo>
                    <a:pt x="19118" y="98"/>
                    <a:pt x="19093" y="122"/>
                    <a:pt x="19044" y="122"/>
                  </a:cubicBezTo>
                  <a:cubicBezTo>
                    <a:pt x="18431" y="220"/>
                    <a:pt x="3726" y="2597"/>
                    <a:pt x="1177" y="24631"/>
                  </a:cubicBezTo>
                  <a:cubicBezTo>
                    <a:pt x="1" y="34777"/>
                    <a:pt x="4706" y="46860"/>
                    <a:pt x="15123" y="60536"/>
                  </a:cubicBezTo>
                  <a:cubicBezTo>
                    <a:pt x="26666" y="75683"/>
                    <a:pt x="37279" y="84702"/>
                    <a:pt x="52964" y="92692"/>
                  </a:cubicBezTo>
                  <a:cubicBezTo>
                    <a:pt x="60783" y="96687"/>
                    <a:pt x="72204" y="101343"/>
                    <a:pt x="82816" y="101343"/>
                  </a:cubicBezTo>
                  <a:lnTo>
                    <a:pt x="83845" y="101343"/>
                  </a:lnTo>
                  <a:cubicBezTo>
                    <a:pt x="95781" y="100976"/>
                    <a:pt x="102153" y="96025"/>
                    <a:pt x="105413" y="91932"/>
                  </a:cubicBezTo>
                  <a:cubicBezTo>
                    <a:pt x="108844" y="87569"/>
                    <a:pt x="109579" y="83280"/>
                    <a:pt x="109678" y="82545"/>
                  </a:cubicBezTo>
                  <a:cubicBezTo>
                    <a:pt x="109751" y="82079"/>
                    <a:pt x="109898" y="80584"/>
                    <a:pt x="110021" y="76712"/>
                  </a:cubicBezTo>
                  <a:cubicBezTo>
                    <a:pt x="110168" y="71271"/>
                    <a:pt x="107055" y="68403"/>
                    <a:pt x="105045" y="67497"/>
                  </a:cubicBezTo>
                  <a:cubicBezTo>
                    <a:pt x="103893" y="66933"/>
                    <a:pt x="92203" y="61124"/>
                    <a:pt x="87399" y="58821"/>
                  </a:cubicBezTo>
                  <a:cubicBezTo>
                    <a:pt x="85957" y="58110"/>
                    <a:pt x="84213" y="57541"/>
                    <a:pt x="82343" y="57541"/>
                  </a:cubicBezTo>
                  <a:cubicBezTo>
                    <a:pt x="80017" y="57541"/>
                    <a:pt x="77497" y="58421"/>
                    <a:pt x="75120" y="61002"/>
                  </a:cubicBezTo>
                  <a:cubicBezTo>
                    <a:pt x="75096" y="61026"/>
                    <a:pt x="75096" y="61026"/>
                    <a:pt x="75071" y="61051"/>
                  </a:cubicBezTo>
                  <a:cubicBezTo>
                    <a:pt x="74483" y="61566"/>
                    <a:pt x="73919" y="62325"/>
                    <a:pt x="72179" y="64654"/>
                  </a:cubicBezTo>
                  <a:cubicBezTo>
                    <a:pt x="71101" y="66075"/>
                    <a:pt x="68968" y="68943"/>
                    <a:pt x="68062" y="69898"/>
                  </a:cubicBezTo>
                  <a:cubicBezTo>
                    <a:pt x="68014" y="69902"/>
                    <a:pt x="67964" y="69904"/>
                    <a:pt x="67911" y="69904"/>
                  </a:cubicBezTo>
                  <a:cubicBezTo>
                    <a:pt x="65810" y="69904"/>
                    <a:pt x="59482" y="67030"/>
                    <a:pt x="50611" y="60169"/>
                  </a:cubicBezTo>
                  <a:cubicBezTo>
                    <a:pt x="44852" y="55708"/>
                    <a:pt x="38725" y="48796"/>
                    <a:pt x="35342" y="42939"/>
                  </a:cubicBezTo>
                  <a:cubicBezTo>
                    <a:pt x="35318" y="42841"/>
                    <a:pt x="35293" y="42694"/>
                    <a:pt x="35293" y="42620"/>
                  </a:cubicBezTo>
                  <a:cubicBezTo>
                    <a:pt x="36690" y="41174"/>
                    <a:pt x="38994" y="38527"/>
                    <a:pt x="40587" y="36640"/>
                  </a:cubicBezTo>
                  <a:lnTo>
                    <a:pt x="40857" y="36321"/>
                  </a:lnTo>
                  <a:cubicBezTo>
                    <a:pt x="44509" y="32229"/>
                    <a:pt x="43602" y="27400"/>
                    <a:pt x="42180" y="24067"/>
                  </a:cubicBezTo>
                  <a:cubicBezTo>
                    <a:pt x="40073" y="19165"/>
                    <a:pt x="34583" y="6617"/>
                    <a:pt x="34068" y="5440"/>
                  </a:cubicBezTo>
                  <a:cubicBezTo>
                    <a:pt x="33259" y="3382"/>
                    <a:pt x="30563" y="147"/>
                    <a:pt x="25122" y="24"/>
                  </a:cubicBezTo>
                  <a:cubicBezTo>
                    <a:pt x="24165" y="7"/>
                    <a:pt x="23353" y="1"/>
                    <a:pt x="22665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57"/>
            <p:cNvSpPr/>
            <p:nvPr/>
          </p:nvSpPr>
          <p:spPr>
            <a:xfrm>
              <a:off x="1946100" y="966975"/>
              <a:ext cx="226725" cy="204325"/>
            </a:xfrm>
            <a:custGeom>
              <a:rect b="b" l="l" r="r" t="t"/>
              <a:pathLst>
                <a:path extrusionOk="0" h="8173" w="9069">
                  <a:moveTo>
                    <a:pt x="4532" y="1"/>
                  </a:moveTo>
                  <a:cubicBezTo>
                    <a:pt x="3553" y="1"/>
                    <a:pt x="2572" y="352"/>
                    <a:pt x="1789" y="1065"/>
                  </a:cubicBezTo>
                  <a:cubicBezTo>
                    <a:pt x="123" y="2585"/>
                    <a:pt x="0" y="5158"/>
                    <a:pt x="1520" y="6825"/>
                  </a:cubicBezTo>
                  <a:cubicBezTo>
                    <a:pt x="2329" y="7707"/>
                    <a:pt x="3432" y="8173"/>
                    <a:pt x="4534" y="8173"/>
                  </a:cubicBezTo>
                  <a:cubicBezTo>
                    <a:pt x="5515" y="8173"/>
                    <a:pt x="6495" y="7805"/>
                    <a:pt x="7279" y="7094"/>
                  </a:cubicBezTo>
                  <a:cubicBezTo>
                    <a:pt x="8946" y="5575"/>
                    <a:pt x="9069" y="3002"/>
                    <a:pt x="7549" y="1335"/>
                  </a:cubicBezTo>
                  <a:cubicBezTo>
                    <a:pt x="6743" y="450"/>
                    <a:pt x="5639" y="1"/>
                    <a:pt x="4532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57"/>
            <p:cNvSpPr/>
            <p:nvPr/>
          </p:nvSpPr>
          <p:spPr>
            <a:xfrm>
              <a:off x="5175750" y="4196075"/>
              <a:ext cx="226725" cy="204275"/>
            </a:xfrm>
            <a:custGeom>
              <a:rect b="b" l="l" r="r" t="t"/>
              <a:pathLst>
                <a:path extrusionOk="0" h="8171" w="9069">
                  <a:moveTo>
                    <a:pt x="4538" y="1"/>
                  </a:moveTo>
                  <a:cubicBezTo>
                    <a:pt x="3424" y="1"/>
                    <a:pt x="2316" y="456"/>
                    <a:pt x="1520" y="1357"/>
                  </a:cubicBezTo>
                  <a:lnTo>
                    <a:pt x="1495" y="1357"/>
                  </a:lnTo>
                  <a:cubicBezTo>
                    <a:pt x="0" y="3023"/>
                    <a:pt x="123" y="5597"/>
                    <a:pt x="1789" y="7116"/>
                  </a:cubicBezTo>
                  <a:cubicBezTo>
                    <a:pt x="2573" y="7827"/>
                    <a:pt x="3554" y="8170"/>
                    <a:pt x="4534" y="8170"/>
                  </a:cubicBezTo>
                  <a:cubicBezTo>
                    <a:pt x="5637" y="8170"/>
                    <a:pt x="6740" y="7729"/>
                    <a:pt x="7549" y="6847"/>
                  </a:cubicBezTo>
                  <a:cubicBezTo>
                    <a:pt x="9068" y="5180"/>
                    <a:pt x="8946" y="2582"/>
                    <a:pt x="7279" y="1063"/>
                  </a:cubicBezTo>
                  <a:cubicBezTo>
                    <a:pt x="6500" y="352"/>
                    <a:pt x="5517" y="1"/>
                    <a:pt x="4538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7" name="Google Shape;1427;p57"/>
          <p:cNvGrpSpPr/>
          <p:nvPr/>
        </p:nvGrpSpPr>
        <p:grpSpPr>
          <a:xfrm>
            <a:off x="6886006" y="3719206"/>
            <a:ext cx="226209" cy="184493"/>
            <a:chOff x="1180800" y="717250"/>
            <a:chExt cx="5236325" cy="4270675"/>
          </a:xfrm>
        </p:grpSpPr>
        <p:sp>
          <p:nvSpPr>
            <p:cNvPr id="1428" name="Google Shape;1428;p57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57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57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57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700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435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58"/>
          <p:cNvSpPr txBox="1"/>
          <p:nvPr>
            <p:ph idx="1" type="subTitle"/>
          </p:nvPr>
        </p:nvSpPr>
        <p:spPr>
          <a:xfrm>
            <a:off x="2699100" y="1771775"/>
            <a:ext cx="3745800" cy="36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This is where you give credit to the ones who are part of this project.</a:t>
            </a:r>
            <a:endParaRPr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Presentation template by </a:t>
            </a:r>
            <a:r>
              <a:rPr lang="es">
                <a:solidFill>
                  <a:srgbClr val="FFFFFF"/>
                </a:solidFill>
                <a:highlight>
                  <a:srgbClr val="D77EAD"/>
                </a:highlight>
                <a:uFill>
                  <a:noFill/>
                </a:uFill>
                <a:hlinkClick r:id="rId3"/>
              </a:rPr>
              <a:t>Slidesgo</a:t>
            </a:r>
            <a:endParaRPr>
              <a:solidFill>
                <a:srgbClr val="FFFFFF"/>
              </a:solidFill>
              <a:highlight>
                <a:srgbClr val="D77EAD"/>
              </a:highlight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Icons by </a:t>
            </a:r>
            <a:r>
              <a:rPr lang="es">
                <a:solidFill>
                  <a:srgbClr val="FFFFFF"/>
                </a:solidFill>
                <a:highlight>
                  <a:srgbClr val="D77EAD"/>
                </a:highlight>
                <a:uFill>
                  <a:noFill/>
                </a:uFill>
                <a:hlinkClick r:id="rId4"/>
              </a:rPr>
              <a:t>Flaticon</a:t>
            </a:r>
            <a:endParaRPr>
              <a:solidFill>
                <a:srgbClr val="FFFFFF"/>
              </a:solidFill>
              <a:highlight>
                <a:srgbClr val="D77EAD"/>
              </a:highlight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Infographics by </a:t>
            </a:r>
            <a:r>
              <a:rPr lang="es">
                <a:solidFill>
                  <a:srgbClr val="FFFFFF"/>
                </a:solidFill>
                <a:highlight>
                  <a:srgbClr val="D77EAD"/>
                </a:highlight>
                <a:uFill>
                  <a:noFill/>
                </a:uFill>
                <a:hlinkClick r:id="rId5"/>
              </a:rPr>
              <a:t>Freepik</a:t>
            </a:r>
            <a:endParaRPr>
              <a:solidFill>
                <a:srgbClr val="FFFFFF"/>
              </a:solidFill>
              <a:highlight>
                <a:srgbClr val="D77EAD"/>
              </a:highlight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Images created by </a:t>
            </a:r>
            <a:r>
              <a:rPr lang="es">
                <a:solidFill>
                  <a:srgbClr val="FFFFFF"/>
                </a:solidFill>
                <a:highlight>
                  <a:srgbClr val="D77EAD"/>
                </a:highlight>
              </a:rPr>
              <a:t>Freepik </a:t>
            </a:r>
            <a:endParaRPr>
              <a:solidFill>
                <a:srgbClr val="FFFFFF"/>
              </a:solidFill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Author introduction slide photo created by Freepik</a:t>
            </a:r>
            <a:endParaRPr>
              <a:solidFill>
                <a:srgbClr val="FFFFFF"/>
              </a:solidFill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Zilla Slab Light"/>
              <a:buChar char="●"/>
            </a:pPr>
            <a:r>
              <a:rPr lang="es">
                <a:solidFill>
                  <a:srgbClr val="FFFFFF"/>
                </a:solidFill>
              </a:rPr>
              <a:t>Text &amp; Image slide photo created by Freepik.com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437" name="Google Shape;1437;p58"/>
          <p:cNvSpPr txBox="1"/>
          <p:nvPr>
            <p:ph idx="2" type="ctrTitle"/>
          </p:nvPr>
        </p:nvSpPr>
        <p:spPr>
          <a:xfrm>
            <a:off x="1084725" y="384277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77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2"/>
          <p:cNvSpPr txBox="1"/>
          <p:nvPr>
            <p:ph idx="2" type="ctrTitle"/>
          </p:nvPr>
        </p:nvSpPr>
        <p:spPr>
          <a:xfrm>
            <a:off x="6094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ABOUT US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79" name="Google Shape;179;p32"/>
          <p:cNvSpPr txBox="1"/>
          <p:nvPr>
            <p:ph type="title"/>
          </p:nvPr>
        </p:nvSpPr>
        <p:spPr>
          <a:xfrm>
            <a:off x="609427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01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80" name="Google Shape;180;p32"/>
          <p:cNvSpPr txBox="1"/>
          <p:nvPr>
            <p:ph idx="1" type="subTitle"/>
          </p:nvPr>
        </p:nvSpPr>
        <p:spPr>
          <a:xfrm flipH="1">
            <a:off x="609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44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59"/>
          <p:cNvSpPr txBox="1"/>
          <p:nvPr>
            <p:ph idx="1" type="subTitle"/>
          </p:nvPr>
        </p:nvSpPr>
        <p:spPr>
          <a:xfrm flipH="1">
            <a:off x="1161000" y="772425"/>
            <a:ext cx="4059600" cy="29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FFFFFF"/>
                </a:solidFill>
              </a:rPr>
              <a:t>Did you like the resources on this template? Get them for free at our other websites.</a:t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VECTOR</a:t>
            </a:r>
            <a:endParaRPr sz="9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3"/>
              </a:rPr>
              <a:t>Love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4"/>
              </a:rPr>
              <a:t>Recommended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5"/>
              </a:rPr>
              <a:t>Digital marketing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6"/>
              </a:rPr>
              <a:t>Social care</a:t>
            </a:r>
            <a:r>
              <a:rPr lang="es" sz="900">
                <a:solidFill>
                  <a:srgbClr val="FFFFFF"/>
                </a:solidFill>
              </a:rPr>
              <a:t> 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7"/>
              </a:rPr>
              <a:t>Social Media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8"/>
              </a:rPr>
              <a:t>Children Toys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9"/>
              </a:rPr>
              <a:t>Academy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0"/>
              </a:rPr>
              <a:t>Rating and validation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1"/>
              </a:rPr>
              <a:t>Black friday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2"/>
              </a:rPr>
              <a:t>Back to school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3"/>
              </a:rPr>
              <a:t>Modern education concept with flat design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4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5"/>
              </a:rPr>
              <a:t>Hand drawn man checking giant check list background Free Vector</a:t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  <a:p>
            <a:pPr indent="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443" name="Google Shape;1443;p59"/>
          <p:cNvSpPr txBox="1"/>
          <p:nvPr>
            <p:ph idx="2" type="subTitle"/>
          </p:nvPr>
        </p:nvSpPr>
        <p:spPr>
          <a:xfrm flipH="1">
            <a:off x="5031075" y="1604423"/>
            <a:ext cx="3550200" cy="255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85750" lvl="0" marL="457200" rtl="0" algn="l"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6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7"/>
              </a:rPr>
              <a:t>Blackboard back to school background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8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19"/>
              </a:rPr>
              <a:t>Hand drawn children back to school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0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1"/>
              </a:rPr>
              <a:t>Hand drawn back to school background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2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3"/>
              </a:rPr>
              <a:t>Hand drawn woman checking giant check list background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4"/>
              </a:rPr>
              <a:t>Back to school landing page Free Vector</a:t>
            </a:r>
            <a:endParaRPr sz="900">
              <a:solidFill>
                <a:srgbClr val="FFFFFF"/>
              </a:solidFill>
            </a:endParaRPr>
          </a:p>
          <a:p>
            <a:pPr indent="-2857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00"/>
              <a:buChar char="●"/>
            </a:pPr>
            <a:r>
              <a:rPr lang="es" sz="900">
                <a:solidFill>
                  <a:srgbClr val="FFFFFF"/>
                </a:solidFill>
                <a:uFill>
                  <a:noFill/>
                </a:uFill>
                <a:hlinkClick r:id="rId25"/>
              </a:rPr>
              <a:t>Labor day banners with happy women Free Vector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444" name="Google Shape;1444;p59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448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0" name="Google Shape;1450;p60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s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lides</a:t>
            </a:r>
            <a:r>
              <a:rPr b="1" lang="es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4"/>
              </a:rPr>
              <a:t>g</a:t>
            </a:r>
            <a:r>
              <a:rPr b="1" lang="es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/>
              </a:rPr>
              <a:t>o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Credits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1" name="Google Shape;1451;p60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/>
              </a:rPr>
              <a:t>https://slidesgo.com/faqs</a:t>
            </a:r>
            <a:endParaRPr b="1" sz="12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455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456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7" name="Google Shape;1457;p61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8" name="Google Shape;1458;p61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Englebert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https://fonts.google.com/specimen/Englebert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Zilla Slab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https://fonts.google.com/specimen/Zilla+Slab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59" name="Google Shape;1459;p61"/>
          <p:cNvGrpSpPr/>
          <p:nvPr/>
        </p:nvGrpSpPr>
        <p:grpSpPr>
          <a:xfrm>
            <a:off x="3114463" y="3498875"/>
            <a:ext cx="2915050" cy="754200"/>
            <a:chOff x="2052655" y="3498875"/>
            <a:chExt cx="2915050" cy="754200"/>
          </a:xfrm>
        </p:grpSpPr>
        <p:sp>
          <p:nvSpPr>
            <p:cNvPr id="1460" name="Google Shape;146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AFA8D0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645CA7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D77EAD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</a:rPr>
                <a:t>#afa8d0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464" name="Google Shape;1464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</a:rPr>
                <a:t>#645ca7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465" name="Google Shape;1465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</a:rPr>
                <a:t>#d77ead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469" name="Shape 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Google Shape;1470;p62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471" name="Google Shape;1471;p62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62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62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4" name="Google Shape;1474;p62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475" name="Google Shape;1475;p62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62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7" name="Google Shape;1477;p62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478" name="Google Shape;1478;p62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62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0" name="Google Shape;1480;p62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481" name="Google Shape;1481;p62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62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3" name="Google Shape;1483;p62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484" name="Google Shape;1484;p62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85" name="Google Shape;1485;p62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486" name="Google Shape;1486;p62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62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62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89" name="Google Shape;1489;p62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490" name="Google Shape;1490;p62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91" name="Google Shape;1491;p62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492" name="Google Shape;1492;p62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62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94" name="Google Shape;1494;p62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495" name="Google Shape;1495;p62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62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7" name="Google Shape;1497;p62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498" name="Google Shape;1498;p62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499" name="Google Shape;1499;p62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500" name="Google Shape;1500;p62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501" name="Google Shape;1501;p62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02" name="Google Shape;1502;p62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1503" name="Google Shape;1503;p62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4" name="Google Shape;1504;p62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505" name="Google Shape;1505;p62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62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62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62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09" name="Google Shape;1509;p62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510" name="Google Shape;1510;p62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" name="Google Shape;1511;p62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" name="Google Shape;1512;p62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" name="Google Shape;1513;p62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14" name="Google Shape;1514;p62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515" name="Google Shape;1515;p62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516" name="Google Shape;1516;p62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517" name="Google Shape;1517;p62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518" name="Google Shape;1518;p62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519" name="Google Shape;1519;p62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520" name="Google Shape;1520;p62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521" name="Google Shape;1521;p62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522" name="Google Shape;1522;p62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523" name="Google Shape;1523;p62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524" name="Google Shape;1524;p62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525" name="Google Shape;1525;p62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" name="Google Shape;1526;p62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27" name="Google Shape;1527;p62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528" name="Google Shape;1528;p62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529" name="Google Shape;1529;p62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" name="Google Shape;1530;p62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" name="Google Shape;1531;p62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532" name="Google Shape;1532;p62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62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62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5" name="Google Shape;1535;p62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536" name="Google Shape;1536;p62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62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62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62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0" name="Google Shape;1540;p62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541" name="Google Shape;1541;p62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62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62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62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62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62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7" name="Google Shape;1547;p62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548" name="Google Shape;1548;p62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62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62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1" name="Google Shape;1551;p62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552" name="Google Shape;1552;p62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553" name="Google Shape;1553;p62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" name="Google Shape;1554;p62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" name="Google Shape;1555;p62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56" name="Google Shape;1556;p62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557" name="Google Shape;1557;p62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" name="Google Shape;1558;p62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" name="Google Shape;1559;p62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0" name="Google Shape;1560;p62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561" name="Google Shape;1561;p62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" name="Google Shape;1562;p62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" name="Google Shape;1563;p62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64" name="Google Shape;1564;p62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565" name="Google Shape;1565;p62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62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7" name="Google Shape;1567;p62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568" name="Google Shape;1568;p62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569" name="Google Shape;1569;p62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" name="Google Shape;1570;p62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1" name="Google Shape;1571;p62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572" name="Google Shape;1572;p62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" name="Google Shape;1573;p62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4" name="Google Shape;1574;p62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575" name="Google Shape;1575;p62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" name="Google Shape;1576;p62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7" name="Google Shape;1577;p62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578" name="Google Shape;1578;p62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62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80" name="Google Shape;1580;p62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581" name="Google Shape;1581;p62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62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3" name="Google Shape;1583;p62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584" name="Google Shape;1584;p62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62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62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62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62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62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62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62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62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62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4" name="Google Shape;1594;p62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595" name="Google Shape;1595;p62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596" name="Google Shape;1596;p62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" name="Google Shape;1597;p62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8" name="Google Shape;1598;p62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599" name="Google Shape;1599;p62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600" name="Google Shape;1600;p62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1" name="Google Shape;1601;p62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02" name="Google Shape;1602;p62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603" name="Google Shape;1603;p62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4" name="Google Shape;1604;p62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05" name="Google Shape;1605;p62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606" name="Google Shape;1606;p62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07" name="Google Shape;1607;p62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608" name="Google Shape;1608;p62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609" name="Google Shape;1609;p62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610" name="Google Shape;1610;p62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611" name="Google Shape;1611;p62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12" name="Google Shape;1612;p62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613" name="Google Shape;1613;p62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614" name="Google Shape;1614;p62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" name="Google Shape;1615;p62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" name="Google Shape;1616;p62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7" name="Google Shape;1617;p62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618" name="Google Shape;1618;p62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" name="Google Shape;1619;p62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" name="Google Shape;1620;p62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1" name="Google Shape;1621;p62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622" name="Google Shape;1622;p62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" name="Google Shape;1623;p62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" name="Google Shape;1624;p62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5" name="Google Shape;1625;p62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626" name="Google Shape;1626;p62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62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62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9" name="Google Shape;1629;p62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630" name="Google Shape;1630;p62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62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62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33" name="Google Shape;1633;p62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634" name="Google Shape;1634;p62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62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62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62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62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62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62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62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62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62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62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62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62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62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62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62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62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1" name="Google Shape;1651;p62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52" name="Google Shape;1652;p62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653" name="Google Shape;1653;p62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62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5" name="Google Shape;1655;p62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656" name="Google Shape;1656;p62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62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62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62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62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62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62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62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62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62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62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7" name="Google Shape;1667;p62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668" name="Google Shape;1668;p62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62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62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62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62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62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62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62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62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62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62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62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62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62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62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62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62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62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62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62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62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62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62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62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62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62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62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5" name="Google Shape;1695;p62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696" name="Google Shape;1696;p62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697" name="Google Shape;1697;p62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698" name="Google Shape;1698;p62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62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700" name="Google Shape;1700;p62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62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62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703" name="Google Shape;1703;p62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04" name="Google Shape;1704;p62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705" name="Google Shape;1705;p62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62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62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62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62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710" name="Google Shape;1710;p62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62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62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62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62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62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62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62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62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62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62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62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62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62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62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62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62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62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62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62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62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62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62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62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62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62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62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62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62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62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62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62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62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62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62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62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62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62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62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62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62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1" name="Google Shape;1751;p62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752" name="Google Shape;1752;p62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53" name="Google Shape;1753;p62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754" name="Google Shape;1754;p62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5" name="Google Shape;1755;p62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6" name="Google Shape;1756;p62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62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58" name="Google Shape;1758;p62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759" name="Google Shape;1759;p62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62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62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2" name="Google Shape;1762;p62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63" name="Google Shape;1763;p62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764" name="Google Shape;1764;p62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62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62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62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8" name="Google Shape;1768;p62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769" name="Google Shape;1769;p62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770" name="Google Shape;1770;p62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1" name="Google Shape;1771;p62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2" name="Google Shape;1772;p62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3" name="Google Shape;1773;p62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4" name="Google Shape;1774;p62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775" name="Google Shape;1775;p62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" name="Google Shape;1776;p62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" name="Google Shape;1777;p62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78" name="Google Shape;1778;p62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779" name="Google Shape;1779;p62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" name="Google Shape;1780;p62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" name="Google Shape;1781;p62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82" name="Google Shape;1782;p62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783" name="Google Shape;1783;p62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4" name="Google Shape;1784;p62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5" name="Google Shape;1785;p62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62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87" name="Google Shape;1787;p62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788" name="Google Shape;1788;p62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62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0" name="Google Shape;1790;p62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91" name="Google Shape;1791;p62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792" name="Google Shape;1792;p62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" name="Google Shape;1793;p62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94" name="Google Shape;1794;p62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795" name="Google Shape;1795;p62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796" name="Google Shape;1796;p62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" name="Google Shape;1797;p62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62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62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62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62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62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3" name="Google Shape;1803;p62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4" name="Google Shape;1804;p62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5" name="Google Shape;1805;p62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62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62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62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62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62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62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62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62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62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62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62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7" name="Google Shape;1817;p62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8" name="Google Shape;1818;p62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62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62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62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2" name="Google Shape;1822;p62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62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62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5" name="Google Shape;1825;p62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6" name="Google Shape;1826;p62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62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62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29" name="Google Shape;1829;p62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830" name="Google Shape;1830;p62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1" name="Google Shape;1831;p62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2" name="Google Shape;1832;p62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3" name="Google Shape;1833;p62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4" name="Google Shape;1834;p62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5" name="Google Shape;1835;p62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6" name="Google Shape;1836;p62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37" name="Google Shape;1837;p62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838" name="Google Shape;1838;p62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62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62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62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62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62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4" name="Google Shape;1844;p62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845" name="Google Shape;1845;p62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62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62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62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9" name="Google Shape;1849;p62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850" name="Google Shape;1850;p62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62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62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53" name="Google Shape;1853;p62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854" name="Google Shape;1854;p62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855" name="Google Shape;1855;p62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6" name="Google Shape;1856;p62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57" name="Google Shape;1857;p62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858" name="Google Shape;1858;p62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9" name="Google Shape;1859;p62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0" name="Google Shape;1860;p62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861" name="Google Shape;1861;p62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" name="Google Shape;1862;p62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" name="Google Shape;1863;p62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64" name="Google Shape;1864;p62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865" name="Google Shape;1865;p62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866" name="Google Shape;1866;p62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62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" name="Google Shape;1868;p62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9" name="Google Shape;1869;p62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870" name="Google Shape;1870;p62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1" name="Google Shape;1871;p62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2" name="Google Shape;1872;p62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73" name="Google Shape;1873;p62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874" name="Google Shape;1874;p62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5" name="Google Shape;1875;p62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76" name="Google Shape;1876;p62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877" name="Google Shape;1877;p62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62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62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62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62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62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62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62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62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62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62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62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62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0" name="Google Shape;1890;p62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891" name="Google Shape;1891;p62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892" name="Google Shape;1892;p62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" name="Google Shape;1893;p62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" name="Google Shape;1894;p62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95" name="Google Shape;1895;p62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896" name="Google Shape;1896;p62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62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62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99" name="Google Shape;1899;p62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900" name="Google Shape;1900;p62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1" name="Google Shape;1901;p62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2" name="Google Shape;1902;p62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903" name="Google Shape;1903;p62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904" name="Google Shape;1904;p62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62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62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62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62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62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62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62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62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62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62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5" name="Google Shape;1915;p62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916" name="Google Shape;1916;p62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62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8" name="Google Shape;1918;p62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919" name="Google Shape;1919;p62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62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62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62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62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62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62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62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62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62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62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62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62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62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62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62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62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62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62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62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62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62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62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62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62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62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62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62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62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62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62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62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62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62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62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62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62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6" name="Google Shape;1956;p62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957" name="Google Shape;1957;p62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62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62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62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62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62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62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62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62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62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62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62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62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62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62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72" name="Google Shape;1972;p62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973" name="Google Shape;1973;p62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974" name="Google Shape;1974;p6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5" name="Google Shape;1975;p6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76" name="Google Shape;1976;p62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977" name="Google Shape;1977;p6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8" name="Google Shape;1978;p6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79" name="Google Shape;1979;p62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980" name="Google Shape;1980;p6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" name="Google Shape;1981;p6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82" name="Google Shape;1982;p62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983" name="Google Shape;1983;p62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62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985" name="Google Shape;1985;p62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986" name="Google Shape;1986;p62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987" name="Google Shape;1987;p62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" name="Google Shape;1988;p62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" name="Google Shape;1989;p62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90" name="Google Shape;1990;p62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991" name="Google Shape;1991;p62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" name="Google Shape;1992;p62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" name="Google Shape;1993;p62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94" name="Google Shape;1994;p62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995" name="Google Shape;1995;p62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" name="Google Shape;1996;p62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" name="Google Shape;1997;p62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98" name="Google Shape;1998;p62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999" name="Google Shape;1999;p62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0" name="Google Shape;2000;p62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1" name="Google Shape;2001;p62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02" name="Google Shape;2002;p62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2003" name="Google Shape;2003;p62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4" name="Google Shape;2004;p62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5" name="Google Shape;2005;p62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06" name="Google Shape;2006;p62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2007" name="Google Shape;2007;p62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8" name="Google Shape;2008;p62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9" name="Google Shape;2009;p62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10" name="Google Shape;2010;p62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2011" name="Google Shape;2011;p62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" name="Google Shape;2012;p62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" name="Google Shape;2013;p62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14" name="Google Shape;2014;p62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2015" name="Google Shape;2015;p62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" name="Google Shape;2016;p62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" name="Google Shape;2017;p62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18" name="Google Shape;2018;p62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2019" name="Google Shape;2019;p62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" name="Google Shape;2020;p62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" name="Google Shape;2021;p62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22" name="Google Shape;2022;p62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2023" name="Google Shape;2023;p62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" name="Google Shape;2024;p62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" name="Google Shape;2025;p62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026" name="Google Shape;2026;p62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2027" name="Google Shape;2027;p62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2028" name="Google Shape;2028;p62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" name="Google Shape;2029;p62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0" name="Google Shape;2030;p62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2031" name="Google Shape;2031;p62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2" name="Google Shape;2032;p62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3" name="Google Shape;2033;p62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2034" name="Google Shape;2034;p62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" name="Google Shape;2035;p62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6" name="Google Shape;2036;p62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2037" name="Google Shape;2037;p62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" name="Google Shape;2038;p62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9" name="Google Shape;2039;p62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2040" name="Google Shape;2040;p62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" name="Google Shape;2041;p62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42" name="Google Shape;2042;p62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2043" name="Google Shape;2043;p62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" name="Google Shape;2044;p62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45" name="Google Shape;2045;p62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2046" name="Google Shape;2046;p62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" name="Google Shape;2047;p62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48" name="Google Shape;2048;p62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2049" name="Google Shape;2049;p62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62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51" name="Google Shape;2051;p62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2052" name="Google Shape;2052;p62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" name="Google Shape;2053;p62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54" name="Google Shape;2054;p62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2055" name="Google Shape;2055;p62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" name="Google Shape;2056;p62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057" name="Google Shape;2057;p62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8" name="Google Shape;2058;p62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9" name="Google Shape;2059;p62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0" name="Google Shape;2060;p62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1" name="Google Shape;2061;p62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2" name="Google Shape;2062;p62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3" name="Google Shape;2063;p62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4" name="Google Shape;2064;p62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5" name="Google Shape;2065;p62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6" name="Google Shape;2066;p62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7" name="Google Shape;2067;p62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62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9" name="Google Shape;2069;p62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0" name="Google Shape;2070;p62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1" name="Google Shape;2071;p62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2" name="Google Shape;2072;p62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3" name="Google Shape;2073;p62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4" name="Google Shape;2074;p62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5" name="Google Shape;2075;p62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6" name="Google Shape;2076;p62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7" name="Google Shape;2077;p62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8" name="Google Shape;2078;p62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9" name="Google Shape;2079;p62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0" name="Google Shape;2080;p62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1" name="Google Shape;2081;p62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2" name="Google Shape;2082;p62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62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62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5" name="Google Shape;2085;p62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6" name="Google Shape;2086;p62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7" name="Google Shape;2087;p62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8" name="Google Shape;2088;p62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9" name="Google Shape;2089;p62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0" name="Google Shape;2090;p62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1" name="Google Shape;2091;p62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92" name="Google Shape;2092;p62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2093" name="Google Shape;2093;p62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62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62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62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62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62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62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62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62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62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62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62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62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62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62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62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62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62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62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62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62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62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62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62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62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62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62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62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62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62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62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62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62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62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62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62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62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62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62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62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62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62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62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62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62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62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62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62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62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62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62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62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62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62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62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62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62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62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62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62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62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62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62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62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62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62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62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62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62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62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62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62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62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62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62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62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62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62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62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62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62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62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62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62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62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62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62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62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62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62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62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62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62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62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62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62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62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62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62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62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62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62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62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62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62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62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62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62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62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62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62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62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62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62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62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62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62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62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62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62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62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62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62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62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62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62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62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62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62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62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62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62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62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62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62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62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62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62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62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62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62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62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62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62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62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62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62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62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62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62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62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62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62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62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62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62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62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62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62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62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62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62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62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62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62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62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62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62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62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62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62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62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62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62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62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62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62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62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62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62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62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62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62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62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62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62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62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62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62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62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62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62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62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62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62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62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62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62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62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62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62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62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62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62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62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62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62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62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62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62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62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62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62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62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62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62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62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62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62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62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62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62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62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62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62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62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62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62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62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62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62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62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62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62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62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62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62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62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62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62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62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62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62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62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62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62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62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62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62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62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62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62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62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62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62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62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62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62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62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62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62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62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62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62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62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62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62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62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62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62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62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62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62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62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62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62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62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62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62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62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62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62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62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62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62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62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62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62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62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62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62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62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62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62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62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62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62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62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62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62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62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62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62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62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62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62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62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62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62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62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62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62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62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62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62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62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62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62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62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62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62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62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62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62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62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62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62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62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62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62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62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62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62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62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62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62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62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62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62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62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62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62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62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62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62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62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62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62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62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62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62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62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62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62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62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62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62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62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62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62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62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62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62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62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62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62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62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62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62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62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62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62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62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62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62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62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62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62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62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62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62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62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62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62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62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62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62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62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62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62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62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62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62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62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62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62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62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62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62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62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62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62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62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62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62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62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62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62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62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62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62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62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62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62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62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62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62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62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62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62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62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62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62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62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62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62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62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62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62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62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62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62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62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62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62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62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62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62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62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62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62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62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62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62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62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62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62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62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62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62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62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62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62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62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62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62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62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62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62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62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62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62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62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62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62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62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62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62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62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62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62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62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62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62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62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62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62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62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62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62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62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62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62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62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62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62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62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62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62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62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62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62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62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62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62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62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62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62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62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62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62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62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62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62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62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62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62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62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62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62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62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62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62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62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62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62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62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62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62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62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62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62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62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62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62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62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62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62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62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62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62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62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62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62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62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62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62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62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62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62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62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62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62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62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62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62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62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62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62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62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62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62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62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62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62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62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62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62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62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62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62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62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62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62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62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62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62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62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62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62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62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62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62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62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62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62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62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62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62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62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62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62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62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62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62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62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62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62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62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62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62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62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62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62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62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62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62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62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62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62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62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62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62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62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62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62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62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62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62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62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62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62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62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62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62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62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62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62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62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62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62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62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62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62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62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62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62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62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62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62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62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62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62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62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62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62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62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62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62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62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62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62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62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62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62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62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62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62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62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62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62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62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62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62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62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62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62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62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62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62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62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62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62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62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62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62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62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62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62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62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62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62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62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62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62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62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62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62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62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62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62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62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62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62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62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62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62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62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62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62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62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62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62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62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62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62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62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62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62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62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62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62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62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62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62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62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62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62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62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62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62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62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62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62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62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62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62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62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62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62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62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62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62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62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62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62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62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62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62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62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62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62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62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62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62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62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62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62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62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62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62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62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62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62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62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62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62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62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62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62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62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62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62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62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62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62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62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62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62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62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62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62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62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62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62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62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62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62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62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62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62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62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62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62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62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62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62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62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62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62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62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62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62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62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62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62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62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62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62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62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62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62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62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62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62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62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62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62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62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62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62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62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62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62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62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62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62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62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62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62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62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62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62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62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62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62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62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62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62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62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62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62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62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62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62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62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62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62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62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62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62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62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62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62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62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62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62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62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62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62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62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62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62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62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62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62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62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62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62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62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62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62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62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62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62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62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62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62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62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62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62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62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62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62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62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62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62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62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62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62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62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62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62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62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62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62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62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62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62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62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62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62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62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62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62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62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62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62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62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62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62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62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62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62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62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62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62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62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62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62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62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62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62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62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62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62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62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62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62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62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62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62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62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62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62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62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62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62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62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62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62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62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62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62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62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62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62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62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62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62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62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62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62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62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62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62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62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62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62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62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62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62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62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62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62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62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62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62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62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62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62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62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62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6" name="Google Shape;3046;p62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3047" name="Google Shape;3047;p62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3048" name="Google Shape;3048;p62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9" name="Google Shape;3049;p62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50" name="Google Shape;3050;p62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62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52" name="Google Shape;3052;p62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3053" name="Google Shape;3053;p62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3054" name="Google Shape;3054;p62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55" name="Google Shape;3055;p62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56" name="Google Shape;3056;p62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3057" name="Google Shape;3057;p62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058" name="Google Shape;3058;p62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059" name="Google Shape;3059;p62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3060" name="Google Shape;3060;p62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1" name="Google Shape;3061;p62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2" name="Google Shape;3062;p62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3" name="Google Shape;3063;p62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64" name="Google Shape;3064;p62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065" name="Google Shape;3065;p62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066" name="Google Shape;3066;p62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67" name="Google Shape;3067;p62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8" name="Google Shape;3068;p62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069" name="Google Shape;3069;p62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70" name="Google Shape;3070;p62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1" name="Google Shape;3071;p62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2" name="Google Shape;3072;p62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3" name="Google Shape;3073;p62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4" name="Google Shape;3074;p62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5" name="Google Shape;3075;p62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076" name="Google Shape;3076;p62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7" name="Google Shape;3077;p62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078" name="Google Shape;3078;p62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079" name="Google Shape;3079;p62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0" name="Google Shape;3080;p62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81" name="Google Shape;3081;p62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082" name="Google Shape;3082;p62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083" name="Google Shape;3083;p62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62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3085" name="Google Shape;3085;p62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086" name="Google Shape;3086;p62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87" name="Google Shape;3087;p62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88" name="Google Shape;3088;p62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089" name="Google Shape;3089;p62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3090" name="Google Shape;3090;p62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091" name="Google Shape;3091;p62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92" name="Google Shape;3092;p62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093" name="Google Shape;3093;p62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094" name="Google Shape;3094;p62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95" name="Google Shape;3095;p62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96" name="Google Shape;3096;p62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097" name="Google Shape;3097;p62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098" name="Google Shape;3098;p62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99" name="Google Shape;3099;p62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100" name="Google Shape;3100;p62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3101" name="Google Shape;3101;p62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02" name="Google Shape;3102;p62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62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62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05" name="Google Shape;3105;p62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106" name="Google Shape;3106;p62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62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62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9" name="Google Shape;3109;p62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0" name="Google Shape;3110;p62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1" name="Google Shape;3111;p62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2" name="Google Shape;3112;p62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62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62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62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6" name="Google Shape;3116;p62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7" name="Google Shape;3117;p62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8" name="Google Shape;3118;p62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9" name="Google Shape;3119;p62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0" name="Google Shape;3120;p62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1" name="Google Shape;3121;p62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22" name="Google Shape;3122;p62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62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62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62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62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62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62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62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62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62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62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62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62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62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62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62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62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62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62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62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62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62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44" name="Google Shape;3144;p62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145" name="Google Shape;3145;p62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6" name="Google Shape;3146;p62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47" name="Google Shape;3147;p62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48" name="Google Shape;3148;p62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149" name="Google Shape;3149;p62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0" name="Google Shape;3150;p62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1" name="Google Shape;3151;p62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2" name="Google Shape;3152;p62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53" name="Google Shape;3153;p62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62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62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62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62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62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62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60" name="Google Shape;3160;p62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3161" name="Google Shape;3161;p62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2" name="Google Shape;3162;p62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3" name="Google Shape;3163;p62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4" name="Google Shape;3164;p62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65" name="Google Shape;3165;p62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62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62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62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62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62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62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62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62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62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62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62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62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62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62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62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62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62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62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62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62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62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62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62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62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62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62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62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62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94" name="Google Shape;3194;p62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195" name="Google Shape;3195;p62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6" name="Google Shape;3196;p62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97" name="Google Shape;3197;p62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98" name="Google Shape;3198;p62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199" name="Google Shape;3199;p62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62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1" name="Google Shape;3201;p62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202" name="Google Shape;3202;p62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62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04" name="Google Shape;3204;p62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62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62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62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62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62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62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62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12" name="Google Shape;3212;p62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213" name="Google Shape;3213;p62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62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62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62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17" name="Google Shape;3217;p62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62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62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62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62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62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62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62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25" name="Google Shape;3225;p62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226" name="Google Shape;3226;p62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62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62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62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30" name="Google Shape;3230;p62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62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62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62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62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62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62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62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62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62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62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62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62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62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62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62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62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62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62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62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62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62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62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62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62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62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62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62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62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62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62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62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62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62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62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62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62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62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62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62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62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62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72" name="Google Shape;3272;p62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273" name="Google Shape;3273;p62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62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275" name="Google Shape;3275;p62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62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62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62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62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62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62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62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62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62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62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62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62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62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62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62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62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62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62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62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62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62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62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62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62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62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62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62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62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62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62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62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62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62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62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10" name="Google Shape;3310;p62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3311" name="Google Shape;3311;p62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3312" name="Google Shape;3312;p62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3" name="Google Shape;3313;p62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4" name="Google Shape;3314;p62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62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62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7" name="Google Shape;3317;p62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8" name="Google Shape;3318;p62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9" name="Google Shape;3319;p62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0" name="Google Shape;3320;p62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1" name="Google Shape;3321;p62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2" name="Google Shape;3322;p62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3" name="Google Shape;3323;p62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4" name="Google Shape;3324;p62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5" name="Google Shape;3325;p62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6" name="Google Shape;3326;p62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7" name="Google Shape;3327;p62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8" name="Google Shape;3328;p62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9" name="Google Shape;3329;p62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0" name="Google Shape;3330;p62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1" name="Google Shape;3331;p62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2" name="Google Shape;3332;p62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3" name="Google Shape;3333;p62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4" name="Google Shape;3334;p62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5" name="Google Shape;3335;p62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6" name="Google Shape;3336;p62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7" name="Google Shape;3337;p62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8" name="Google Shape;3338;p62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9" name="Google Shape;3339;p62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0" name="Google Shape;3340;p62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1" name="Google Shape;3341;p62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2" name="Google Shape;3342;p62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3" name="Google Shape;3343;p62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4" name="Google Shape;3344;p62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5" name="Google Shape;3345;p62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6" name="Google Shape;3346;p62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7" name="Google Shape;3347;p62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8" name="Google Shape;3348;p62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9" name="Google Shape;3349;p62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0" name="Google Shape;3350;p62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1" name="Google Shape;3351;p62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2" name="Google Shape;3352;p62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3" name="Google Shape;3353;p62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4" name="Google Shape;3354;p62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5" name="Google Shape;3355;p62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6" name="Google Shape;3356;p62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7" name="Google Shape;3357;p62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8" name="Google Shape;3358;p62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9" name="Google Shape;3359;p62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0" name="Google Shape;3360;p62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1" name="Google Shape;3361;p62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2" name="Google Shape;3362;p62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3" name="Google Shape;3363;p62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4" name="Google Shape;3364;p62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5" name="Google Shape;3365;p62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6" name="Google Shape;3366;p62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62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8" name="Google Shape;3368;p62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9" name="Google Shape;3369;p62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0" name="Google Shape;3370;p62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1" name="Google Shape;3371;p62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62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62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4" name="Google Shape;3374;p62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5" name="Google Shape;3375;p62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62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7" name="Google Shape;3377;p62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8" name="Google Shape;3378;p62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62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0" name="Google Shape;3380;p62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1" name="Google Shape;3381;p62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2" name="Google Shape;3382;p62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3" name="Google Shape;3383;p62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4" name="Google Shape;3384;p62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5" name="Google Shape;3385;p62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6" name="Google Shape;3386;p62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7" name="Google Shape;3387;p62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8" name="Google Shape;3388;p62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62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0" name="Google Shape;3390;p62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62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62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3" name="Google Shape;3393;p62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4" name="Google Shape;3394;p62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5" name="Google Shape;3395;p62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6" name="Google Shape;3396;p62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7" name="Google Shape;3397;p62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8" name="Google Shape;3398;p62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9" name="Google Shape;3399;p62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0" name="Google Shape;3400;p62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1" name="Google Shape;3401;p62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2" name="Google Shape;3402;p62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62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4" name="Google Shape;3404;p62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62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62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62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62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9" name="Google Shape;3409;p62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62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62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62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62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62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62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62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62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62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62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62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1" name="Google Shape;3421;p62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62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62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4" name="Google Shape;3424;p62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5" name="Google Shape;3425;p62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62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62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8" name="Google Shape;3428;p62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9" name="Google Shape;3429;p62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0" name="Google Shape;3430;p62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62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2" name="Google Shape;3432;p62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3" name="Google Shape;3433;p62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62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62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6" name="Google Shape;3436;p62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7" name="Google Shape;3437;p62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62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62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0" name="Google Shape;3440;p62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1" name="Google Shape;3441;p62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62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62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4" name="Google Shape;3444;p62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5" name="Google Shape;3445;p62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62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7" name="Google Shape;3447;p62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8" name="Google Shape;3448;p62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62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0" name="Google Shape;3450;p62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1" name="Google Shape;3451;p62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62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3" name="Google Shape;3453;p62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4" name="Google Shape;3454;p62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62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6" name="Google Shape;3456;p62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7" name="Google Shape;3457;p62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62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9" name="Google Shape;3459;p62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0" name="Google Shape;3460;p62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1" name="Google Shape;3461;p62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2" name="Google Shape;3462;p62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3" name="Google Shape;3463;p62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4" name="Google Shape;3464;p62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5" name="Google Shape;3465;p62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6" name="Google Shape;3466;p62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7" name="Google Shape;3467;p62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8" name="Google Shape;3468;p62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9" name="Google Shape;3469;p62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62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1" name="Google Shape;3471;p62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2" name="Google Shape;3472;p62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3" name="Google Shape;3473;p62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4" name="Google Shape;3474;p62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5" name="Google Shape;3475;p62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6" name="Google Shape;3476;p62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7" name="Google Shape;3477;p62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8" name="Google Shape;3478;p62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9" name="Google Shape;3479;p62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0" name="Google Shape;3480;p62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1" name="Google Shape;3481;p62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2" name="Google Shape;3482;p62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3" name="Google Shape;3483;p62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4" name="Google Shape;3484;p62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5" name="Google Shape;3485;p62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6" name="Google Shape;3486;p62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7" name="Google Shape;3487;p62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8" name="Google Shape;3488;p62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9" name="Google Shape;3489;p62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0" name="Google Shape;3490;p62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1" name="Google Shape;3491;p62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2" name="Google Shape;3492;p62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3" name="Google Shape;3493;p62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4" name="Google Shape;3494;p62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5" name="Google Shape;3495;p62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6" name="Google Shape;3496;p62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7" name="Google Shape;3497;p62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8" name="Google Shape;3498;p62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9" name="Google Shape;3499;p62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0" name="Google Shape;3500;p62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1" name="Google Shape;3501;p62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2" name="Google Shape;3502;p62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3" name="Google Shape;3503;p62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4" name="Google Shape;3504;p62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5" name="Google Shape;3505;p62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6" name="Google Shape;3506;p62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7" name="Google Shape;3507;p62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8" name="Google Shape;3508;p62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9" name="Google Shape;3509;p62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0" name="Google Shape;3510;p62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1" name="Google Shape;3511;p62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2" name="Google Shape;3512;p62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3" name="Google Shape;3513;p62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4" name="Google Shape;3514;p62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5" name="Google Shape;3515;p62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6" name="Google Shape;3516;p62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7" name="Google Shape;3517;p62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8" name="Google Shape;3518;p62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9" name="Google Shape;3519;p62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0" name="Google Shape;3520;p62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1" name="Google Shape;3521;p62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2" name="Google Shape;3522;p62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3" name="Google Shape;3523;p62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4" name="Google Shape;3524;p62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5" name="Google Shape;3525;p62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6" name="Google Shape;3526;p62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7" name="Google Shape;3527;p62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8" name="Google Shape;3528;p62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9" name="Google Shape;3529;p62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0" name="Google Shape;3530;p62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1" name="Google Shape;3531;p62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2" name="Google Shape;3532;p62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3" name="Google Shape;3533;p62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4" name="Google Shape;3534;p62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5" name="Google Shape;3535;p62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6" name="Google Shape;3536;p62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7" name="Google Shape;3537;p62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8" name="Google Shape;3538;p62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9" name="Google Shape;3539;p62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0" name="Google Shape;3540;p62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1" name="Google Shape;3541;p62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2" name="Google Shape;3542;p62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3" name="Google Shape;3543;p62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4" name="Google Shape;3544;p62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5" name="Google Shape;3545;p62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62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7" name="Google Shape;3547;p62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8" name="Google Shape;3548;p62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62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0" name="Google Shape;3550;p62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1" name="Google Shape;3551;p62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2" name="Google Shape;3552;p62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3" name="Google Shape;3553;p62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4" name="Google Shape;3554;p62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5" name="Google Shape;3555;p62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6" name="Google Shape;3556;p62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7" name="Google Shape;3557;p62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8" name="Google Shape;3558;p62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9" name="Google Shape;3559;p62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0" name="Google Shape;3560;p62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1" name="Google Shape;3561;p62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2" name="Google Shape;3562;p62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3" name="Google Shape;3563;p62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4" name="Google Shape;3564;p62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5" name="Google Shape;3565;p62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6" name="Google Shape;3566;p62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7" name="Google Shape;3567;p62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8" name="Google Shape;3568;p62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9" name="Google Shape;3569;p62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0" name="Google Shape;3570;p62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1" name="Google Shape;3571;p62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2" name="Google Shape;3572;p62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3" name="Google Shape;3573;p62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4" name="Google Shape;3574;p62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5" name="Google Shape;3575;p62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6" name="Google Shape;3576;p62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7" name="Google Shape;3577;p62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8" name="Google Shape;3578;p62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9" name="Google Shape;3579;p62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0" name="Google Shape;3580;p62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1" name="Google Shape;3581;p62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2" name="Google Shape;3582;p62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3" name="Google Shape;3583;p62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4" name="Google Shape;3584;p62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5" name="Google Shape;3585;p62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586" name="Google Shape;3586;p62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587" name="Google Shape;3587;p62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588" name="Google Shape;3588;p62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9" name="Google Shape;3589;p62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0" name="Google Shape;3590;p62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1" name="Google Shape;3591;p62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2" name="Google Shape;3592;p62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3" name="Google Shape;3593;p62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4" name="Google Shape;3594;p62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5" name="Google Shape;3595;p62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6" name="Google Shape;3596;p62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7" name="Google Shape;3597;p62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8" name="Google Shape;3598;p62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9" name="Google Shape;3599;p62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0" name="Google Shape;3600;p62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1" name="Google Shape;3601;p62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2" name="Google Shape;3602;p62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3" name="Google Shape;3603;p62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4" name="Google Shape;3604;p62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5" name="Google Shape;3605;p62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6" name="Google Shape;3606;p62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7" name="Google Shape;3607;p62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8" name="Google Shape;3608;p62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9" name="Google Shape;3609;p62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0" name="Google Shape;3610;p62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1" name="Google Shape;3611;p62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2" name="Google Shape;3612;p62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3" name="Google Shape;3613;p62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4" name="Google Shape;3614;p62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5" name="Google Shape;3615;p62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6" name="Google Shape;3616;p62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7" name="Google Shape;3617;p62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8" name="Google Shape;3618;p62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9" name="Google Shape;3619;p62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0" name="Google Shape;3620;p62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1" name="Google Shape;3621;p62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2" name="Google Shape;3622;p62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3" name="Google Shape;3623;p62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624" name="Google Shape;3624;p62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625" name="Google Shape;3625;p62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626" name="Google Shape;3626;p62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7" name="Google Shape;3627;p62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8" name="Google Shape;3628;p62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9" name="Google Shape;3629;p62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0" name="Google Shape;3630;p62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1" name="Google Shape;3631;p62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2" name="Google Shape;3632;p62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3" name="Google Shape;3633;p62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4" name="Google Shape;3634;p62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5" name="Google Shape;3635;p62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6" name="Google Shape;3636;p62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7" name="Google Shape;3637;p62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8" name="Google Shape;3638;p62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9" name="Google Shape;3639;p62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0" name="Google Shape;3640;p62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1" name="Google Shape;3641;p62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42" name="Google Shape;3642;p62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643" name="Google Shape;3643;p62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4" name="Google Shape;3644;p62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5" name="Google Shape;3645;p62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6" name="Google Shape;3646;p62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7" name="Google Shape;3647;p62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8" name="Google Shape;3648;p62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9" name="Google Shape;3649;p62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0" name="Google Shape;3650;p62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1" name="Google Shape;3651;p62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2" name="Google Shape;3652;p62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3" name="Google Shape;3653;p62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4" name="Google Shape;3654;p62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5" name="Google Shape;3655;p62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6" name="Google Shape;3656;p62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7" name="Google Shape;3657;p62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8" name="Google Shape;3658;p62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9" name="Google Shape;3659;p62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0" name="Google Shape;3660;p62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1" name="Google Shape;3661;p62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2" name="Google Shape;3662;p62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3" name="Google Shape;3663;p62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4" name="Google Shape;3664;p62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5" name="Google Shape;3665;p62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6" name="Google Shape;3666;p62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7" name="Google Shape;3667;p62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8" name="Google Shape;3668;p62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9" name="Google Shape;3669;p62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0" name="Google Shape;3670;p62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1" name="Google Shape;3671;p62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2" name="Google Shape;3672;p62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3" name="Google Shape;3673;p62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4" name="Google Shape;3674;p62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5" name="Google Shape;3675;p62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6" name="Google Shape;3676;p62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7" name="Google Shape;3677;p62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8" name="Google Shape;3678;p62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9" name="Google Shape;3679;p62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0" name="Google Shape;3680;p62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1" name="Google Shape;3681;p62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2" name="Google Shape;3682;p62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3" name="Google Shape;3683;p62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4" name="Google Shape;3684;p62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5" name="Google Shape;3685;p62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6" name="Google Shape;3686;p62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7" name="Google Shape;3687;p62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8" name="Google Shape;3688;p62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9" name="Google Shape;3689;p62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0" name="Google Shape;3690;p62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1" name="Google Shape;3691;p62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2" name="Google Shape;3692;p62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3" name="Google Shape;3693;p62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4" name="Google Shape;3694;p62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5" name="Google Shape;3695;p62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6" name="Google Shape;3696;p62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7" name="Google Shape;3697;p62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8" name="Google Shape;3698;p62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9" name="Google Shape;3699;p62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0" name="Google Shape;3700;p62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1" name="Google Shape;3701;p62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2" name="Google Shape;3702;p62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3" name="Google Shape;3703;p62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4" name="Google Shape;3704;p62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5" name="Google Shape;3705;p62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6" name="Google Shape;3706;p62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7" name="Google Shape;3707;p62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8" name="Google Shape;3708;p62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9" name="Google Shape;3709;p62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0" name="Google Shape;3710;p62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1" name="Google Shape;3711;p62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2" name="Google Shape;3712;p62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3" name="Google Shape;3713;p62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4" name="Google Shape;3714;p62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5" name="Google Shape;3715;p62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6" name="Google Shape;3716;p62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7" name="Google Shape;3717;p62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8" name="Google Shape;3718;p62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9" name="Google Shape;3719;p62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0" name="Google Shape;3720;p62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1" name="Google Shape;3721;p62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2" name="Google Shape;3722;p62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3" name="Google Shape;3723;p62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4" name="Google Shape;3724;p62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5" name="Google Shape;3725;p62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6" name="Google Shape;3726;p62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7" name="Google Shape;3727;p62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8" name="Google Shape;3728;p62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9" name="Google Shape;3729;p62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0" name="Google Shape;3730;p62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1" name="Google Shape;3731;p62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2" name="Google Shape;3732;p62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3" name="Google Shape;3733;p62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4" name="Google Shape;3734;p62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5" name="Google Shape;3735;p62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6" name="Google Shape;3736;p62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7" name="Google Shape;3737;p62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8" name="Google Shape;3738;p62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9" name="Google Shape;3739;p62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0" name="Google Shape;3740;p62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1" name="Google Shape;3741;p62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2" name="Google Shape;3742;p62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3" name="Google Shape;3743;p62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4" name="Google Shape;3744;p62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5" name="Google Shape;3745;p62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6" name="Google Shape;3746;p62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7" name="Google Shape;3747;p62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8" name="Google Shape;3748;p62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9" name="Google Shape;3749;p62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0" name="Google Shape;3750;p62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1" name="Google Shape;3751;p62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2" name="Google Shape;3752;p62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3" name="Google Shape;3753;p62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4" name="Google Shape;3754;p62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5" name="Google Shape;3755;p62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6" name="Google Shape;3756;p62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7" name="Google Shape;3757;p62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8" name="Google Shape;3758;p62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9" name="Google Shape;3759;p62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0" name="Google Shape;3760;p62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1" name="Google Shape;3761;p62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2" name="Google Shape;3762;p62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3" name="Google Shape;3763;p62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4" name="Google Shape;3764;p62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5" name="Google Shape;3765;p62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6" name="Google Shape;3766;p62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7" name="Google Shape;3767;p62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8" name="Google Shape;3768;p62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9" name="Google Shape;3769;p62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0" name="Google Shape;3770;p62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1" name="Google Shape;3771;p62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2" name="Google Shape;3772;p62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3" name="Google Shape;3773;p62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4" name="Google Shape;3774;p62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5" name="Google Shape;3775;p62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6" name="Google Shape;3776;p62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7" name="Google Shape;3777;p62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8" name="Google Shape;3778;p62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9" name="Google Shape;3779;p62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0" name="Google Shape;3780;p62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1" name="Google Shape;3781;p62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2" name="Google Shape;3782;p62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3" name="Google Shape;3783;p62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4" name="Google Shape;3784;p62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5" name="Google Shape;3785;p62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6" name="Google Shape;3786;p62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7" name="Google Shape;3787;p62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8" name="Google Shape;3788;p62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9" name="Google Shape;3789;p62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0" name="Google Shape;3790;p62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1" name="Google Shape;3791;p62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2" name="Google Shape;3792;p62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3" name="Google Shape;3793;p62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4" name="Google Shape;3794;p62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5" name="Google Shape;3795;p62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6" name="Google Shape;3796;p62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7" name="Google Shape;3797;p62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8" name="Google Shape;3798;p62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9" name="Google Shape;3799;p62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0" name="Google Shape;3800;p62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1" name="Google Shape;3801;p62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2" name="Google Shape;3802;p62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3" name="Google Shape;3803;p62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4" name="Google Shape;3804;p62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5" name="Google Shape;3805;p62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6" name="Google Shape;3806;p62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7" name="Google Shape;3807;p62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8" name="Google Shape;3808;p62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9" name="Google Shape;3809;p62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0" name="Google Shape;3810;p62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1" name="Google Shape;3811;p62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2" name="Google Shape;3812;p62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3" name="Google Shape;3813;p62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4" name="Google Shape;3814;p62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5" name="Google Shape;3815;p62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6" name="Google Shape;3816;p62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7" name="Google Shape;3817;p62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8" name="Google Shape;3818;p62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9" name="Google Shape;3819;p62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0" name="Google Shape;3820;p62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1" name="Google Shape;3821;p62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2" name="Google Shape;3822;p62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3" name="Google Shape;3823;p62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4" name="Google Shape;3824;p62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5" name="Google Shape;3825;p62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6" name="Google Shape;3826;p62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7" name="Google Shape;3827;p62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8" name="Google Shape;3828;p62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9" name="Google Shape;3829;p62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0" name="Google Shape;3830;p62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1" name="Google Shape;3831;p62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2" name="Google Shape;3832;p62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3" name="Google Shape;3833;p62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4" name="Google Shape;3834;p62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5" name="Google Shape;3835;p62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6" name="Google Shape;3836;p62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7" name="Google Shape;3837;p62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8" name="Google Shape;3838;p62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9" name="Google Shape;3839;p62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0" name="Google Shape;3840;p62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1" name="Google Shape;3841;p62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2" name="Google Shape;3842;p62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3" name="Google Shape;3843;p62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4" name="Google Shape;3844;p62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5" name="Google Shape;3845;p62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6" name="Google Shape;3846;p62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7" name="Google Shape;3847;p62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8" name="Google Shape;3848;p62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9" name="Google Shape;3849;p62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0" name="Google Shape;3850;p62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1" name="Google Shape;3851;p62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2" name="Google Shape;3852;p62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3" name="Google Shape;3853;p62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4" name="Google Shape;3854;p62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5" name="Google Shape;3855;p62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6" name="Google Shape;3856;p62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7" name="Google Shape;3857;p62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8" name="Google Shape;3858;p62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9" name="Google Shape;3859;p62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0" name="Google Shape;3860;p62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1" name="Google Shape;3861;p62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2" name="Google Shape;3862;p62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3" name="Google Shape;3863;p62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4" name="Google Shape;3864;p62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5" name="Google Shape;3865;p62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6" name="Google Shape;3866;p62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7" name="Google Shape;3867;p62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8" name="Google Shape;3868;p62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9" name="Google Shape;3869;p62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0" name="Google Shape;3870;p62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1" name="Google Shape;3871;p62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2" name="Google Shape;3872;p62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3" name="Google Shape;3873;p62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4" name="Google Shape;3874;p62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5" name="Google Shape;3875;p62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6" name="Google Shape;3876;p62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7" name="Google Shape;3877;p62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8" name="Google Shape;3878;p62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9" name="Google Shape;3879;p62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0" name="Google Shape;3880;p62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1" name="Google Shape;3881;p62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2" name="Google Shape;3882;p62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3" name="Google Shape;3883;p62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4" name="Google Shape;3884;p62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5" name="Google Shape;3885;p62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6" name="Google Shape;3886;p62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7" name="Google Shape;3887;p62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8" name="Google Shape;3888;p62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9" name="Google Shape;3889;p62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0" name="Google Shape;3890;p62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1" name="Google Shape;3891;p62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2" name="Google Shape;3892;p62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3" name="Google Shape;3893;p62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4" name="Google Shape;3894;p62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5" name="Google Shape;3895;p62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6" name="Google Shape;3896;p62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7" name="Google Shape;3897;p62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8" name="Google Shape;3898;p62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9" name="Google Shape;3899;p62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0" name="Google Shape;3900;p62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1" name="Google Shape;3901;p62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2" name="Google Shape;3902;p62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3" name="Google Shape;3903;p62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4" name="Google Shape;3904;p62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5" name="Google Shape;3905;p62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6" name="Google Shape;3906;p62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7" name="Google Shape;3907;p62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8" name="Google Shape;3908;p62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9" name="Google Shape;3909;p62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0" name="Google Shape;3910;p62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1" name="Google Shape;3911;p62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2" name="Google Shape;3912;p62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3" name="Google Shape;3913;p62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4" name="Google Shape;3914;p62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5" name="Google Shape;3915;p62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6" name="Google Shape;3916;p62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7" name="Google Shape;3917;p62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8" name="Google Shape;3918;p62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9" name="Google Shape;3919;p62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0" name="Google Shape;3920;p62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1" name="Google Shape;3921;p62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2" name="Google Shape;3922;p62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3" name="Google Shape;3923;p62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4" name="Google Shape;3924;p62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5" name="Google Shape;3925;p62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6" name="Google Shape;3926;p62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7" name="Google Shape;3927;p62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8" name="Google Shape;3928;p62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9" name="Google Shape;3929;p62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0" name="Google Shape;3930;p62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1" name="Google Shape;3931;p62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2" name="Google Shape;3932;p62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3" name="Google Shape;3933;p62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4" name="Google Shape;3934;p62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5" name="Google Shape;3935;p62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6" name="Google Shape;3936;p62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7" name="Google Shape;3937;p62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8" name="Google Shape;3938;p62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9" name="Google Shape;3939;p62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0" name="Google Shape;3940;p62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1" name="Google Shape;3941;p62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2" name="Google Shape;3942;p62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3" name="Google Shape;3943;p62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4" name="Google Shape;3944;p62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5" name="Google Shape;3945;p62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6" name="Google Shape;3946;p62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7" name="Google Shape;3947;p62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8" name="Google Shape;3948;p62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9" name="Google Shape;3949;p62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0" name="Google Shape;3950;p62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1" name="Google Shape;3951;p62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2" name="Google Shape;3952;p62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3" name="Google Shape;3953;p62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4" name="Google Shape;3954;p62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5" name="Google Shape;3955;p62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56" name="Google Shape;3956;p62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960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2" name="Google Shape;3962;p63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resources, keeping the quality. To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on 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 object you want to change. Then,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963" name="Google Shape;3963;p6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964" name="Google Shape;3964;p63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63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63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63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63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63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63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63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63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63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63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63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63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7" name="Google Shape;3977;p6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3978" name="Google Shape;3978;p63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63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0" name="Google Shape;3980;p6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3981" name="Google Shape;3981;p63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63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63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63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5" name="Google Shape;3985;p6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3986" name="Google Shape;3986;p63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63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8" name="Google Shape;3988;p6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3989" name="Google Shape;3989;p63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63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63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2" name="Google Shape;3992;p6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3993" name="Google Shape;3993;p63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63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63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6" name="Google Shape;3996;p6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3997" name="Google Shape;3997;p63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63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9" name="Google Shape;3999;p6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4000" name="Google Shape;4000;p63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63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63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63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04" name="Google Shape;4004;p6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4005" name="Google Shape;4005;p63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63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63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63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09" name="Google Shape;4009;p6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4010" name="Google Shape;4010;p63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63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63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63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63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5" name="Google Shape;4015;p6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4016" name="Google Shape;4016;p63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63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63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63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63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63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63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63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63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63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63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63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63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63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63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63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63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63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63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63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63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63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8" name="Google Shape;4038;p6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4039" name="Google Shape;4039;p63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63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63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63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63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63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63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63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63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63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63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63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63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63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63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63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63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63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63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63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63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63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63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63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63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63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63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63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63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63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63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63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63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63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63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63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63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63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63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63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63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63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63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63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63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63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63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63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63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63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63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63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63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63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63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63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63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63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63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8" name="Google Shape;4098;p6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4099" name="Google Shape;4099;p63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63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63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63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63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63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63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63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63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63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63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63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1" name="Google Shape;4111;p6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4112" name="Google Shape;4112;p63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63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63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63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63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63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63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63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63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63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2" name="Google Shape;4122;p6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4123" name="Google Shape;4123;p63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63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63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63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7" name="Google Shape;4127;p6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4128" name="Google Shape;4128;p63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63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63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1" name="Google Shape;4131;p6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4132" name="Google Shape;4132;p63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63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63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63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63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63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8" name="Google Shape;4138;p6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4139" name="Google Shape;4139;p63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63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63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63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63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63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63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46" name="Google Shape;4146;p6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4147" name="Google Shape;4147;p63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63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63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63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63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52" name="Google Shape;4152;p6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4153" name="Google Shape;4153;p63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63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6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63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63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6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6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6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6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6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3" name="Google Shape;4163;p63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4" name="Google Shape;4164;p63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5" name="Google Shape;4165;p63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6" name="Google Shape;4166;p63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67" name="Google Shape;4167;p6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4168" name="Google Shape;4168;p63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63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0" name="Google Shape;4170;p6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4171" name="Google Shape;4171;p63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63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3" name="Google Shape;4173;p6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4174" name="Google Shape;4174;p63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63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6" name="Google Shape;4176;p6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4177" name="Google Shape;4177;p63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63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9" name="Google Shape;4179;p6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4180" name="Google Shape;4180;p63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63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2" name="Google Shape;4182;p6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4183" name="Google Shape;4183;p63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63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5" name="Google Shape;4185;p6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4186" name="Google Shape;4186;p63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63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8" name="Google Shape;4188;p6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4189" name="Google Shape;4189;p63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63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63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92" name="Google Shape;4192;p6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4193" name="Google Shape;4193;p63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63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63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96" name="Google Shape;4196;p6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4197" name="Google Shape;4197;p63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63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63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0" name="Google Shape;4200;p6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4201" name="Google Shape;4201;p63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63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63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4" name="Google Shape;4204;p6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4205" name="Google Shape;4205;p63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63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63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8" name="Google Shape;4208;p6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4209" name="Google Shape;4209;p63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63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63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2" name="Google Shape;4212;p6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4213" name="Google Shape;4213;p63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63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15" name="Google Shape;4215;p63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6" name="Google Shape;4216;p63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7" name="Google Shape;4217;p63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8" name="Google Shape;4218;p63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9" name="Google Shape;4219;p63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0" name="Google Shape;4220;p63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1" name="Google Shape;4221;p63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2" name="Google Shape;4222;p63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3" name="Google Shape;4223;p63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4" name="Google Shape;4224;p63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5" name="Google Shape;4225;p63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26" name="Google Shape;4226;p6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4227" name="Google Shape;4227;p63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63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9" name="Google Shape;4229;p63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30" name="Google Shape;4230;p6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4231" name="Google Shape;4231;p63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63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3" name="Google Shape;4233;p6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4234" name="Google Shape;4234;p63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63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36" name="Google Shape;4236;p63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7" name="Google Shape;4237;p63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8" name="Google Shape;4238;p63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39" name="Google Shape;4239;p6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4240" name="Google Shape;4240;p63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63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63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63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63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63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63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63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63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9" name="Google Shape;4249;p6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4250" name="Google Shape;4250;p63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63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63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63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63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63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63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63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63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63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63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63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63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63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63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63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6" name="Google Shape;4266;p6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4267" name="Google Shape;4267;p63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63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9" name="Google Shape;4269;p6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4270" name="Google Shape;4270;p63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63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63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63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63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63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63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63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63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63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63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63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63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63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63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63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63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63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63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63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0" name="Google Shape;4290;p6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4291" name="Google Shape;4291;p63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63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63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63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63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63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63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63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63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63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63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63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63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63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63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63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63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63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63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63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63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63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63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63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63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63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63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63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63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63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63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63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63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63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63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63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63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63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63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63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63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63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63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63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63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63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63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63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63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63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63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63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63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63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63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63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63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63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63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63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63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63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63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63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63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63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63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63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63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63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63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63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63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63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63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63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63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63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69" name="Google Shape;4369;p63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0" name="Google Shape;4370;p63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1" name="Google Shape;4371;p63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2" name="Google Shape;4372;p63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3" name="Google Shape;4373;p63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4" name="Google Shape;4374;p63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5" name="Google Shape;4375;p63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6" name="Google Shape;4376;p63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7" name="Google Shape;4377;p63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8" name="Google Shape;4378;p63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79" name="Google Shape;4379;p63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0" name="Google Shape;4380;p63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1" name="Google Shape;4381;p63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2" name="Google Shape;4382;p63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3" name="Google Shape;4383;p63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4" name="Google Shape;4384;p63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5" name="Google Shape;4385;p63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6" name="Google Shape;4386;p63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7" name="Google Shape;4387;p63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8" name="Google Shape;4388;p63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9" name="Google Shape;4389;p63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0" name="Google Shape;4390;p63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1" name="Google Shape;4391;p63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92" name="Google Shape;4392;p6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4393" name="Google Shape;4393;p63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63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63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63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63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63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63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63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63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63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63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63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63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63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63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63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63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63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63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63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63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63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63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63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63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63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63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63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63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63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63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63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63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63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63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63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63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63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63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63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63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63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63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63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63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63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63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63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63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63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63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63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63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63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63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63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63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63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63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63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63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63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63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63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63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63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63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63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63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63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63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63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63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63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63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63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63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63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63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63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63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63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63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63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63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63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63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63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63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63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63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63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63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63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63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63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63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63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63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63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63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63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63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63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63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63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63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63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63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63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63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63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63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63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63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63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63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63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63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63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63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63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63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63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63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63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63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63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63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63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63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63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63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63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63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63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63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63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63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63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63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63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63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63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63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63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63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63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63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63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63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63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63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63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63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63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63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63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63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63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63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63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63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63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63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63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63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63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63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63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63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63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63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63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63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63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63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63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63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63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4576" name="Shape 4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" name="Google Shape;4577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s">
                <a:latin typeface="Arial"/>
                <a:ea typeface="Arial"/>
                <a:cs typeface="Arial"/>
                <a:sym typeface="Arial"/>
              </a:rPr>
              <a:t>set 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8" name="Google Shape;4578;p64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icons, keeping the quality.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s" sz="12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s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s" sz="12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paint-bucket/pen</a:t>
            </a:r>
            <a:br>
              <a:rPr lang="es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sz="12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79" name="Google Shape;4579;p64"/>
          <p:cNvGrpSpPr/>
          <p:nvPr/>
        </p:nvGrpSpPr>
        <p:grpSpPr>
          <a:xfrm>
            <a:off x="1464938" y="2014805"/>
            <a:ext cx="230686" cy="202772"/>
            <a:chOff x="898875" y="244725"/>
            <a:chExt cx="481800" cy="423500"/>
          </a:xfrm>
        </p:grpSpPr>
        <p:sp>
          <p:nvSpPr>
            <p:cNvPr id="4580" name="Google Shape;4580;p64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586" name="Google Shape;4586;p64"/>
          <p:cNvGrpSpPr/>
          <p:nvPr/>
        </p:nvGrpSpPr>
        <p:grpSpPr>
          <a:xfrm>
            <a:off x="1763045" y="2000843"/>
            <a:ext cx="202760" cy="230698"/>
            <a:chOff x="1529350" y="258825"/>
            <a:chExt cx="423475" cy="481825"/>
          </a:xfrm>
        </p:grpSpPr>
        <p:sp>
          <p:nvSpPr>
            <p:cNvPr id="4587" name="Google Shape;4587;p64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589" name="Google Shape;4589;p64"/>
          <p:cNvGrpSpPr/>
          <p:nvPr/>
        </p:nvGrpSpPr>
        <p:grpSpPr>
          <a:xfrm>
            <a:off x="2030275" y="2055360"/>
            <a:ext cx="231811" cy="121663"/>
            <a:chOff x="2084325" y="363300"/>
            <a:chExt cx="484150" cy="254100"/>
          </a:xfrm>
        </p:grpSpPr>
        <p:sp>
          <p:nvSpPr>
            <p:cNvPr id="4590" name="Google Shape;4590;p64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592" name="Google Shape;4592;p64"/>
          <p:cNvGrpSpPr/>
          <p:nvPr/>
        </p:nvGrpSpPr>
        <p:grpSpPr>
          <a:xfrm>
            <a:off x="2335803" y="2000843"/>
            <a:ext cx="202760" cy="230698"/>
            <a:chOff x="2707500" y="249400"/>
            <a:chExt cx="423475" cy="481825"/>
          </a:xfrm>
        </p:grpSpPr>
        <p:sp>
          <p:nvSpPr>
            <p:cNvPr id="4593" name="Google Shape;4593;p64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595" name="Google Shape;4595;p64"/>
          <p:cNvGrpSpPr/>
          <p:nvPr/>
        </p:nvGrpSpPr>
        <p:grpSpPr>
          <a:xfrm>
            <a:off x="2617068" y="2001065"/>
            <a:ext cx="207668" cy="230255"/>
            <a:chOff x="3300325" y="249875"/>
            <a:chExt cx="433725" cy="480900"/>
          </a:xfrm>
        </p:grpSpPr>
        <p:sp>
          <p:nvSpPr>
            <p:cNvPr id="4596" name="Google Shape;4596;p64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02" name="Google Shape;4602;p64"/>
          <p:cNvGrpSpPr/>
          <p:nvPr/>
        </p:nvGrpSpPr>
        <p:grpSpPr>
          <a:xfrm>
            <a:off x="2881653" y="2001011"/>
            <a:ext cx="239603" cy="230363"/>
            <a:chOff x="3854700" y="249750"/>
            <a:chExt cx="500425" cy="481125"/>
          </a:xfrm>
        </p:grpSpPr>
        <p:sp>
          <p:nvSpPr>
            <p:cNvPr id="4603" name="Google Shape;4603;p64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11" name="Google Shape;4611;p64"/>
          <p:cNvGrpSpPr/>
          <p:nvPr/>
        </p:nvGrpSpPr>
        <p:grpSpPr>
          <a:xfrm>
            <a:off x="3165892" y="2001011"/>
            <a:ext cx="239603" cy="230363"/>
            <a:chOff x="4447550" y="249750"/>
            <a:chExt cx="500425" cy="481125"/>
          </a:xfrm>
        </p:grpSpPr>
        <p:sp>
          <p:nvSpPr>
            <p:cNvPr id="4612" name="Google Shape;4612;p64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14" name="Google Shape;4614;p64"/>
          <p:cNvGrpSpPr/>
          <p:nvPr/>
        </p:nvGrpSpPr>
        <p:grpSpPr>
          <a:xfrm>
            <a:off x="3457757" y="2000843"/>
            <a:ext cx="230698" cy="230698"/>
            <a:chOff x="5049725" y="249400"/>
            <a:chExt cx="481825" cy="481825"/>
          </a:xfrm>
        </p:grpSpPr>
        <p:sp>
          <p:nvSpPr>
            <p:cNvPr id="4615" name="Google Shape;4615;p64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17" name="Google Shape;4617;p64"/>
          <p:cNvGrpSpPr/>
          <p:nvPr/>
        </p:nvGrpSpPr>
        <p:grpSpPr>
          <a:xfrm>
            <a:off x="3739244" y="2000843"/>
            <a:ext cx="230698" cy="230698"/>
            <a:chOff x="5660400" y="238125"/>
            <a:chExt cx="481825" cy="481825"/>
          </a:xfrm>
        </p:grpSpPr>
        <p:sp>
          <p:nvSpPr>
            <p:cNvPr id="4618" name="Google Shape;4618;p64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20" name="Google Shape;4620;p64"/>
          <p:cNvGrpSpPr/>
          <p:nvPr/>
        </p:nvGrpSpPr>
        <p:grpSpPr>
          <a:xfrm>
            <a:off x="4022597" y="2000843"/>
            <a:ext cx="230698" cy="230698"/>
            <a:chOff x="6235400" y="249400"/>
            <a:chExt cx="481825" cy="481825"/>
          </a:xfrm>
        </p:grpSpPr>
        <p:sp>
          <p:nvSpPr>
            <p:cNvPr id="4621" name="Google Shape;4621;p64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26" name="Google Shape;4626;p64"/>
          <p:cNvGrpSpPr/>
          <p:nvPr/>
        </p:nvGrpSpPr>
        <p:grpSpPr>
          <a:xfrm>
            <a:off x="1464608" y="2303252"/>
            <a:ext cx="231344" cy="202724"/>
            <a:chOff x="899850" y="871450"/>
            <a:chExt cx="483175" cy="423400"/>
          </a:xfrm>
        </p:grpSpPr>
        <p:sp>
          <p:nvSpPr>
            <p:cNvPr id="4627" name="Google Shape;4627;p64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631" name="Google Shape;4631;p64"/>
          <p:cNvSpPr/>
          <p:nvPr/>
        </p:nvSpPr>
        <p:spPr>
          <a:xfrm>
            <a:off x="1761644" y="2289244"/>
            <a:ext cx="205501" cy="230698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632" name="Google Shape;4632;p64"/>
          <p:cNvGrpSpPr/>
          <p:nvPr/>
        </p:nvGrpSpPr>
        <p:grpSpPr>
          <a:xfrm>
            <a:off x="2030383" y="2289259"/>
            <a:ext cx="231596" cy="230710"/>
            <a:chOff x="2085450" y="842250"/>
            <a:chExt cx="483700" cy="481850"/>
          </a:xfrm>
        </p:grpSpPr>
        <p:sp>
          <p:nvSpPr>
            <p:cNvPr id="4633" name="Google Shape;4633;p64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36" name="Google Shape;4636;p64"/>
          <p:cNvGrpSpPr/>
          <p:nvPr/>
        </p:nvGrpSpPr>
        <p:grpSpPr>
          <a:xfrm>
            <a:off x="2321816" y="2289265"/>
            <a:ext cx="230734" cy="230698"/>
            <a:chOff x="2685825" y="840375"/>
            <a:chExt cx="481900" cy="481825"/>
          </a:xfrm>
        </p:grpSpPr>
        <p:sp>
          <p:nvSpPr>
            <p:cNvPr id="4637" name="Google Shape;4637;p64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39" name="Google Shape;4639;p64"/>
          <p:cNvGrpSpPr/>
          <p:nvPr/>
        </p:nvGrpSpPr>
        <p:grpSpPr>
          <a:xfrm>
            <a:off x="2601752" y="2289049"/>
            <a:ext cx="238299" cy="231129"/>
            <a:chOff x="3270675" y="841800"/>
            <a:chExt cx="497700" cy="482725"/>
          </a:xfrm>
        </p:grpSpPr>
        <p:sp>
          <p:nvSpPr>
            <p:cNvPr id="4640" name="Google Shape;4640;p64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643" name="Google Shape;4643;p64"/>
          <p:cNvSpPr/>
          <p:nvPr/>
        </p:nvSpPr>
        <p:spPr>
          <a:xfrm>
            <a:off x="2886029" y="2296449"/>
            <a:ext cx="230698" cy="216286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644" name="Google Shape;4644;p64"/>
          <p:cNvGrpSpPr/>
          <p:nvPr/>
        </p:nvGrpSpPr>
        <p:grpSpPr>
          <a:xfrm>
            <a:off x="3170346" y="2303234"/>
            <a:ext cx="230698" cy="202760"/>
            <a:chOff x="4467200" y="877100"/>
            <a:chExt cx="481825" cy="423475"/>
          </a:xfrm>
        </p:grpSpPr>
        <p:sp>
          <p:nvSpPr>
            <p:cNvPr id="4645" name="Google Shape;4645;p64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49" name="Google Shape;4649;p64"/>
          <p:cNvGrpSpPr/>
          <p:nvPr/>
        </p:nvGrpSpPr>
        <p:grpSpPr>
          <a:xfrm>
            <a:off x="3452478" y="2289259"/>
            <a:ext cx="241255" cy="230710"/>
            <a:chOff x="5045500" y="842250"/>
            <a:chExt cx="503875" cy="481850"/>
          </a:xfrm>
        </p:grpSpPr>
        <p:sp>
          <p:nvSpPr>
            <p:cNvPr id="4650" name="Google Shape;4650;p64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52" name="Google Shape;4652;p64"/>
          <p:cNvGrpSpPr/>
          <p:nvPr/>
        </p:nvGrpSpPr>
        <p:grpSpPr>
          <a:xfrm>
            <a:off x="3740022" y="2307088"/>
            <a:ext cx="229142" cy="195051"/>
            <a:chOff x="5645200" y="879425"/>
            <a:chExt cx="478575" cy="407375"/>
          </a:xfrm>
        </p:grpSpPr>
        <p:sp>
          <p:nvSpPr>
            <p:cNvPr id="4653" name="Google Shape;4653;p64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59" name="Google Shape;4659;p64"/>
          <p:cNvGrpSpPr/>
          <p:nvPr/>
        </p:nvGrpSpPr>
        <p:grpSpPr>
          <a:xfrm>
            <a:off x="4036560" y="2289265"/>
            <a:ext cx="202772" cy="230698"/>
            <a:chOff x="6264525" y="842250"/>
            <a:chExt cx="423500" cy="481825"/>
          </a:xfrm>
        </p:grpSpPr>
        <p:sp>
          <p:nvSpPr>
            <p:cNvPr id="4660" name="Google Shape;4660;p64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67" name="Google Shape;4667;p64"/>
          <p:cNvGrpSpPr/>
          <p:nvPr/>
        </p:nvGrpSpPr>
        <p:grpSpPr>
          <a:xfrm>
            <a:off x="1464932" y="2571236"/>
            <a:ext cx="230698" cy="230698"/>
            <a:chOff x="900750" y="1436075"/>
            <a:chExt cx="481825" cy="481825"/>
          </a:xfrm>
        </p:grpSpPr>
        <p:sp>
          <p:nvSpPr>
            <p:cNvPr id="4668" name="Google Shape;4668;p64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72" name="Google Shape;4672;p64"/>
          <p:cNvGrpSpPr/>
          <p:nvPr/>
        </p:nvGrpSpPr>
        <p:grpSpPr>
          <a:xfrm>
            <a:off x="1749075" y="2612233"/>
            <a:ext cx="230698" cy="148703"/>
            <a:chOff x="1492675" y="1520750"/>
            <a:chExt cx="481825" cy="310575"/>
          </a:xfrm>
        </p:grpSpPr>
        <p:sp>
          <p:nvSpPr>
            <p:cNvPr id="4673" name="Google Shape;4673;p64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75" name="Google Shape;4675;p64"/>
          <p:cNvGrpSpPr/>
          <p:nvPr/>
        </p:nvGrpSpPr>
        <p:grpSpPr>
          <a:xfrm>
            <a:off x="2026384" y="2571224"/>
            <a:ext cx="239592" cy="230722"/>
            <a:chOff x="2071000" y="1435025"/>
            <a:chExt cx="500400" cy="481875"/>
          </a:xfrm>
        </p:grpSpPr>
        <p:sp>
          <p:nvSpPr>
            <p:cNvPr id="4676" name="Google Shape;4676;p64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79" name="Google Shape;4679;p64"/>
          <p:cNvGrpSpPr/>
          <p:nvPr/>
        </p:nvGrpSpPr>
        <p:grpSpPr>
          <a:xfrm>
            <a:off x="2317543" y="2585391"/>
            <a:ext cx="239280" cy="202389"/>
            <a:chOff x="2678350" y="1464650"/>
            <a:chExt cx="499750" cy="422700"/>
          </a:xfrm>
        </p:grpSpPr>
        <p:sp>
          <p:nvSpPr>
            <p:cNvPr id="4680" name="Google Shape;4680;p64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83" name="Google Shape;4683;p64"/>
          <p:cNvGrpSpPr/>
          <p:nvPr/>
        </p:nvGrpSpPr>
        <p:grpSpPr>
          <a:xfrm>
            <a:off x="2605553" y="2571236"/>
            <a:ext cx="230698" cy="230698"/>
            <a:chOff x="3271200" y="1435075"/>
            <a:chExt cx="481825" cy="481825"/>
          </a:xfrm>
        </p:grpSpPr>
        <p:sp>
          <p:nvSpPr>
            <p:cNvPr id="4684" name="Google Shape;4684;p64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86" name="Google Shape;4686;p64"/>
          <p:cNvGrpSpPr/>
          <p:nvPr/>
        </p:nvGrpSpPr>
        <p:grpSpPr>
          <a:xfrm>
            <a:off x="2884681" y="2571224"/>
            <a:ext cx="233547" cy="230722"/>
            <a:chOff x="3858100" y="1435075"/>
            <a:chExt cx="487775" cy="481875"/>
          </a:xfrm>
        </p:grpSpPr>
        <p:sp>
          <p:nvSpPr>
            <p:cNvPr id="4687" name="Google Shape;4687;p64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692" name="Google Shape;4692;p64"/>
          <p:cNvGrpSpPr/>
          <p:nvPr/>
        </p:nvGrpSpPr>
        <p:grpSpPr>
          <a:xfrm>
            <a:off x="3170345" y="2571236"/>
            <a:ext cx="230698" cy="230698"/>
            <a:chOff x="4456875" y="1435075"/>
            <a:chExt cx="481825" cy="481825"/>
          </a:xfrm>
        </p:grpSpPr>
        <p:sp>
          <p:nvSpPr>
            <p:cNvPr id="4693" name="Google Shape;4693;p64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12" name="Google Shape;4712;p64"/>
          <p:cNvGrpSpPr/>
          <p:nvPr/>
        </p:nvGrpSpPr>
        <p:grpSpPr>
          <a:xfrm>
            <a:off x="3456626" y="2571230"/>
            <a:ext cx="232960" cy="230710"/>
            <a:chOff x="5049725" y="1435050"/>
            <a:chExt cx="486550" cy="481850"/>
          </a:xfrm>
        </p:grpSpPr>
        <p:sp>
          <p:nvSpPr>
            <p:cNvPr id="4713" name="Google Shape;4713;p64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17" name="Google Shape;4717;p64"/>
          <p:cNvGrpSpPr/>
          <p:nvPr/>
        </p:nvGrpSpPr>
        <p:grpSpPr>
          <a:xfrm>
            <a:off x="3739208" y="2571236"/>
            <a:ext cx="230770" cy="230698"/>
            <a:chOff x="5642475" y="1435075"/>
            <a:chExt cx="481975" cy="481825"/>
          </a:xfrm>
        </p:grpSpPr>
        <p:sp>
          <p:nvSpPr>
            <p:cNvPr id="4718" name="Google Shape;4718;p64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21" name="Google Shape;4721;p64"/>
          <p:cNvGrpSpPr/>
          <p:nvPr/>
        </p:nvGrpSpPr>
        <p:grpSpPr>
          <a:xfrm>
            <a:off x="4021065" y="2571230"/>
            <a:ext cx="233762" cy="230710"/>
            <a:chOff x="6232000" y="1435050"/>
            <a:chExt cx="488225" cy="481850"/>
          </a:xfrm>
        </p:grpSpPr>
        <p:sp>
          <p:nvSpPr>
            <p:cNvPr id="4722" name="Google Shape;4722;p64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27" name="Google Shape;4727;p64"/>
          <p:cNvGrpSpPr/>
          <p:nvPr/>
        </p:nvGrpSpPr>
        <p:grpSpPr>
          <a:xfrm>
            <a:off x="1478302" y="2852525"/>
            <a:ext cx="203957" cy="229704"/>
            <a:chOff x="924450" y="2028975"/>
            <a:chExt cx="425975" cy="479750"/>
          </a:xfrm>
        </p:grpSpPr>
        <p:sp>
          <p:nvSpPr>
            <p:cNvPr id="4728" name="Google Shape;4728;p64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31" name="Google Shape;4731;p64"/>
          <p:cNvGrpSpPr/>
          <p:nvPr/>
        </p:nvGrpSpPr>
        <p:grpSpPr>
          <a:xfrm>
            <a:off x="2030813" y="2865991"/>
            <a:ext cx="230734" cy="202772"/>
            <a:chOff x="2085450" y="2057100"/>
            <a:chExt cx="481900" cy="423500"/>
          </a:xfrm>
        </p:grpSpPr>
        <p:sp>
          <p:nvSpPr>
            <p:cNvPr id="4732" name="Google Shape;4732;p64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35" name="Google Shape;4735;p64"/>
          <p:cNvGrpSpPr/>
          <p:nvPr/>
        </p:nvGrpSpPr>
        <p:grpSpPr>
          <a:xfrm>
            <a:off x="2321816" y="2881798"/>
            <a:ext cx="230734" cy="171159"/>
            <a:chOff x="2678275" y="2090100"/>
            <a:chExt cx="481900" cy="357475"/>
          </a:xfrm>
        </p:grpSpPr>
        <p:sp>
          <p:nvSpPr>
            <p:cNvPr id="4736" name="Google Shape;4736;p64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41" name="Google Shape;4741;p64"/>
          <p:cNvGrpSpPr/>
          <p:nvPr/>
        </p:nvGrpSpPr>
        <p:grpSpPr>
          <a:xfrm>
            <a:off x="2646323" y="2890093"/>
            <a:ext cx="149158" cy="154569"/>
            <a:chOff x="3357325" y="2093500"/>
            <a:chExt cx="311525" cy="322825"/>
          </a:xfrm>
        </p:grpSpPr>
        <p:sp>
          <p:nvSpPr>
            <p:cNvPr id="4742" name="Google Shape;4742;p64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745" name="Google Shape;4745;p64"/>
          <p:cNvSpPr/>
          <p:nvPr/>
        </p:nvSpPr>
        <p:spPr>
          <a:xfrm>
            <a:off x="2887926" y="2859944"/>
            <a:ext cx="226903" cy="214766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746" name="Google Shape;4746;p64"/>
          <p:cNvGrpSpPr/>
          <p:nvPr/>
        </p:nvGrpSpPr>
        <p:grpSpPr>
          <a:xfrm>
            <a:off x="3186385" y="2852028"/>
            <a:ext cx="198618" cy="230698"/>
            <a:chOff x="4492800" y="2027925"/>
            <a:chExt cx="414825" cy="481825"/>
          </a:xfrm>
        </p:grpSpPr>
        <p:sp>
          <p:nvSpPr>
            <p:cNvPr id="4747" name="Google Shape;4747;p64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49" name="Google Shape;4749;p64"/>
          <p:cNvGrpSpPr/>
          <p:nvPr/>
        </p:nvGrpSpPr>
        <p:grpSpPr>
          <a:xfrm>
            <a:off x="3457775" y="2852023"/>
            <a:ext cx="230662" cy="230710"/>
            <a:chOff x="5049725" y="2027900"/>
            <a:chExt cx="481750" cy="481850"/>
          </a:xfrm>
        </p:grpSpPr>
        <p:sp>
          <p:nvSpPr>
            <p:cNvPr id="4750" name="Google Shape;4750;p64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58" name="Google Shape;4758;p64"/>
          <p:cNvGrpSpPr/>
          <p:nvPr/>
        </p:nvGrpSpPr>
        <p:grpSpPr>
          <a:xfrm>
            <a:off x="3779828" y="2852082"/>
            <a:ext cx="149529" cy="230590"/>
            <a:chOff x="5726350" y="2028150"/>
            <a:chExt cx="312300" cy="481600"/>
          </a:xfrm>
        </p:grpSpPr>
        <p:sp>
          <p:nvSpPr>
            <p:cNvPr id="4759" name="Google Shape;4759;p64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62" name="Google Shape;4762;p64"/>
          <p:cNvGrpSpPr/>
          <p:nvPr/>
        </p:nvGrpSpPr>
        <p:grpSpPr>
          <a:xfrm>
            <a:off x="4024764" y="2854195"/>
            <a:ext cx="226365" cy="226365"/>
            <a:chOff x="6239925" y="2032450"/>
            <a:chExt cx="472775" cy="472775"/>
          </a:xfrm>
        </p:grpSpPr>
        <p:sp>
          <p:nvSpPr>
            <p:cNvPr id="4763" name="Google Shape;4763;p64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65" name="Google Shape;4765;p64"/>
          <p:cNvGrpSpPr/>
          <p:nvPr/>
        </p:nvGrpSpPr>
        <p:grpSpPr>
          <a:xfrm>
            <a:off x="4330172" y="2053205"/>
            <a:ext cx="227562" cy="126092"/>
            <a:chOff x="903075" y="2730000"/>
            <a:chExt cx="475275" cy="263350"/>
          </a:xfrm>
        </p:grpSpPr>
        <p:sp>
          <p:nvSpPr>
            <p:cNvPr id="4766" name="Google Shape;4766;p64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69" name="Google Shape;4769;p64"/>
          <p:cNvGrpSpPr/>
          <p:nvPr/>
        </p:nvGrpSpPr>
        <p:grpSpPr>
          <a:xfrm>
            <a:off x="1749075" y="2852028"/>
            <a:ext cx="230698" cy="230698"/>
            <a:chOff x="1492675" y="2027925"/>
            <a:chExt cx="481825" cy="481825"/>
          </a:xfrm>
        </p:grpSpPr>
        <p:sp>
          <p:nvSpPr>
            <p:cNvPr id="4770" name="Google Shape;4770;p64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75" name="Google Shape;4775;p64"/>
          <p:cNvGrpSpPr/>
          <p:nvPr/>
        </p:nvGrpSpPr>
        <p:grpSpPr>
          <a:xfrm>
            <a:off x="4623101" y="2000902"/>
            <a:ext cx="230698" cy="230698"/>
            <a:chOff x="1492675" y="2620775"/>
            <a:chExt cx="481825" cy="481825"/>
          </a:xfrm>
        </p:grpSpPr>
        <p:sp>
          <p:nvSpPr>
            <p:cNvPr id="4776" name="Google Shape;4776;p64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778" name="Google Shape;4778;p64"/>
          <p:cNvSpPr/>
          <p:nvPr/>
        </p:nvSpPr>
        <p:spPr>
          <a:xfrm>
            <a:off x="4895078" y="2000837"/>
            <a:ext cx="239711" cy="230698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779" name="Google Shape;4779;p64"/>
          <p:cNvGrpSpPr/>
          <p:nvPr/>
        </p:nvGrpSpPr>
        <p:grpSpPr>
          <a:xfrm>
            <a:off x="5183268" y="2011771"/>
            <a:ext cx="226843" cy="208960"/>
            <a:chOff x="2682350" y="2643425"/>
            <a:chExt cx="473775" cy="436425"/>
          </a:xfrm>
        </p:grpSpPr>
        <p:sp>
          <p:nvSpPr>
            <p:cNvPr id="4780" name="Google Shape;4780;p64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87" name="Google Shape;4787;p64"/>
          <p:cNvGrpSpPr/>
          <p:nvPr/>
        </p:nvGrpSpPr>
        <p:grpSpPr>
          <a:xfrm>
            <a:off x="5499808" y="2000902"/>
            <a:ext cx="162205" cy="230698"/>
            <a:chOff x="3342725" y="2620775"/>
            <a:chExt cx="338775" cy="481825"/>
          </a:xfrm>
        </p:grpSpPr>
        <p:sp>
          <p:nvSpPr>
            <p:cNvPr id="4788" name="Google Shape;4788;p64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91" name="Google Shape;4791;p64"/>
          <p:cNvGrpSpPr/>
          <p:nvPr/>
        </p:nvGrpSpPr>
        <p:grpSpPr>
          <a:xfrm>
            <a:off x="5767565" y="2000902"/>
            <a:ext cx="189246" cy="230698"/>
            <a:chOff x="3907325" y="2620775"/>
            <a:chExt cx="395250" cy="481825"/>
          </a:xfrm>
        </p:grpSpPr>
        <p:sp>
          <p:nvSpPr>
            <p:cNvPr id="4792" name="Google Shape;4792;p64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796" name="Google Shape;4796;p64"/>
          <p:cNvGrpSpPr/>
          <p:nvPr/>
        </p:nvGrpSpPr>
        <p:grpSpPr>
          <a:xfrm>
            <a:off x="6034939" y="2008114"/>
            <a:ext cx="230698" cy="216274"/>
            <a:chOff x="4456875" y="2635825"/>
            <a:chExt cx="481825" cy="451700"/>
          </a:xfrm>
        </p:grpSpPr>
        <p:sp>
          <p:nvSpPr>
            <p:cNvPr id="4797" name="Google Shape;4797;p64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03" name="Google Shape;4803;p64"/>
          <p:cNvGrpSpPr/>
          <p:nvPr/>
        </p:nvGrpSpPr>
        <p:grpSpPr>
          <a:xfrm>
            <a:off x="6323895" y="2008114"/>
            <a:ext cx="230698" cy="216274"/>
            <a:chOff x="5049725" y="2635825"/>
            <a:chExt cx="481825" cy="451700"/>
          </a:xfrm>
        </p:grpSpPr>
        <p:sp>
          <p:nvSpPr>
            <p:cNvPr id="4804" name="Google Shape;4804;p64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07" name="Google Shape;4807;p64"/>
          <p:cNvGrpSpPr/>
          <p:nvPr/>
        </p:nvGrpSpPr>
        <p:grpSpPr>
          <a:xfrm>
            <a:off x="6604855" y="2001201"/>
            <a:ext cx="230231" cy="230099"/>
            <a:chOff x="5643000" y="2621375"/>
            <a:chExt cx="480850" cy="480575"/>
          </a:xfrm>
        </p:grpSpPr>
        <p:sp>
          <p:nvSpPr>
            <p:cNvPr id="4808" name="Google Shape;4808;p64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15" name="Google Shape;4815;p64"/>
          <p:cNvGrpSpPr/>
          <p:nvPr/>
        </p:nvGrpSpPr>
        <p:grpSpPr>
          <a:xfrm>
            <a:off x="6890046" y="2000902"/>
            <a:ext cx="230770" cy="230698"/>
            <a:chOff x="6235250" y="2620775"/>
            <a:chExt cx="481975" cy="481825"/>
          </a:xfrm>
        </p:grpSpPr>
        <p:sp>
          <p:nvSpPr>
            <p:cNvPr id="4816" name="Google Shape;4816;p64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821" name="Google Shape;4821;p64"/>
          <p:cNvSpPr/>
          <p:nvPr/>
        </p:nvSpPr>
        <p:spPr>
          <a:xfrm>
            <a:off x="4326623" y="2295689"/>
            <a:ext cx="234624" cy="217806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822" name="Google Shape;4822;p64"/>
          <p:cNvGrpSpPr/>
          <p:nvPr/>
        </p:nvGrpSpPr>
        <p:grpSpPr>
          <a:xfrm>
            <a:off x="4622474" y="2289324"/>
            <a:ext cx="231955" cy="230698"/>
            <a:chOff x="1535000" y="3223325"/>
            <a:chExt cx="484450" cy="481825"/>
          </a:xfrm>
        </p:grpSpPr>
        <p:sp>
          <p:nvSpPr>
            <p:cNvPr id="4823" name="Google Shape;4823;p64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26" name="Google Shape;4826;p64"/>
          <p:cNvGrpSpPr/>
          <p:nvPr/>
        </p:nvGrpSpPr>
        <p:grpSpPr>
          <a:xfrm>
            <a:off x="4899627" y="2313329"/>
            <a:ext cx="230698" cy="182686"/>
            <a:chOff x="2085525" y="3263750"/>
            <a:chExt cx="481825" cy="381550"/>
          </a:xfrm>
        </p:grpSpPr>
        <p:sp>
          <p:nvSpPr>
            <p:cNvPr id="4827" name="Google Shape;4827;p64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829" name="Google Shape;4829;p64"/>
          <p:cNvSpPr/>
          <p:nvPr/>
        </p:nvSpPr>
        <p:spPr>
          <a:xfrm>
            <a:off x="5181287" y="2335128"/>
            <a:ext cx="230698" cy="138924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830" name="Google Shape;4830;p64"/>
          <p:cNvGrpSpPr/>
          <p:nvPr/>
        </p:nvGrpSpPr>
        <p:grpSpPr>
          <a:xfrm>
            <a:off x="5465239" y="2289317"/>
            <a:ext cx="231344" cy="230710"/>
            <a:chOff x="3270450" y="3213625"/>
            <a:chExt cx="483175" cy="481850"/>
          </a:xfrm>
        </p:grpSpPr>
        <p:sp>
          <p:nvSpPr>
            <p:cNvPr id="4831" name="Google Shape;4831;p64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33" name="Google Shape;4833;p64"/>
          <p:cNvGrpSpPr/>
          <p:nvPr/>
        </p:nvGrpSpPr>
        <p:grpSpPr>
          <a:xfrm>
            <a:off x="5804750" y="2289323"/>
            <a:ext cx="114876" cy="230698"/>
            <a:chOff x="3984950" y="3213600"/>
            <a:chExt cx="239925" cy="481825"/>
          </a:xfrm>
        </p:grpSpPr>
        <p:sp>
          <p:nvSpPr>
            <p:cNvPr id="4834" name="Google Shape;4834;p64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836" name="Google Shape;4836;p64"/>
          <p:cNvSpPr/>
          <p:nvPr/>
        </p:nvSpPr>
        <p:spPr>
          <a:xfrm>
            <a:off x="6034832" y="2289244"/>
            <a:ext cx="230734" cy="230698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4837" name="Google Shape;4837;p64"/>
          <p:cNvSpPr/>
          <p:nvPr/>
        </p:nvSpPr>
        <p:spPr>
          <a:xfrm>
            <a:off x="6323794" y="2302745"/>
            <a:ext cx="230698" cy="203693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838" name="Google Shape;4838;p64"/>
          <p:cNvGrpSpPr/>
          <p:nvPr/>
        </p:nvGrpSpPr>
        <p:grpSpPr>
          <a:xfrm>
            <a:off x="6599193" y="2309511"/>
            <a:ext cx="241555" cy="190323"/>
            <a:chOff x="5629975" y="3255775"/>
            <a:chExt cx="504500" cy="397500"/>
          </a:xfrm>
        </p:grpSpPr>
        <p:sp>
          <p:nvSpPr>
            <p:cNvPr id="4839" name="Google Shape;4839;p64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44" name="Google Shape;4844;p64"/>
          <p:cNvGrpSpPr/>
          <p:nvPr/>
        </p:nvGrpSpPr>
        <p:grpSpPr>
          <a:xfrm>
            <a:off x="6889741" y="2309583"/>
            <a:ext cx="231380" cy="190179"/>
            <a:chOff x="6234950" y="3255925"/>
            <a:chExt cx="483250" cy="397200"/>
          </a:xfrm>
        </p:grpSpPr>
        <p:sp>
          <p:nvSpPr>
            <p:cNvPr id="4845" name="Google Shape;4845;p64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51" name="Google Shape;4851;p64"/>
          <p:cNvGrpSpPr/>
          <p:nvPr/>
        </p:nvGrpSpPr>
        <p:grpSpPr>
          <a:xfrm>
            <a:off x="4335816" y="2571295"/>
            <a:ext cx="216274" cy="230698"/>
            <a:chOff x="914900" y="3806450"/>
            <a:chExt cx="451700" cy="481825"/>
          </a:xfrm>
        </p:grpSpPr>
        <p:sp>
          <p:nvSpPr>
            <p:cNvPr id="4852" name="Google Shape;4852;p64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57" name="Google Shape;4857;p64"/>
          <p:cNvGrpSpPr/>
          <p:nvPr/>
        </p:nvGrpSpPr>
        <p:grpSpPr>
          <a:xfrm>
            <a:off x="4620689" y="2571169"/>
            <a:ext cx="235522" cy="230949"/>
            <a:chOff x="1490050" y="3805975"/>
            <a:chExt cx="491900" cy="482350"/>
          </a:xfrm>
        </p:grpSpPr>
        <p:sp>
          <p:nvSpPr>
            <p:cNvPr id="4858" name="Google Shape;4858;p64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62" name="Google Shape;4862;p64"/>
          <p:cNvGrpSpPr/>
          <p:nvPr/>
        </p:nvGrpSpPr>
        <p:grpSpPr>
          <a:xfrm>
            <a:off x="4908927" y="2571295"/>
            <a:ext cx="212096" cy="230698"/>
            <a:chOff x="2104275" y="3806450"/>
            <a:chExt cx="442975" cy="481825"/>
          </a:xfrm>
        </p:grpSpPr>
        <p:sp>
          <p:nvSpPr>
            <p:cNvPr id="4863" name="Google Shape;4863;p64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65" name="Google Shape;4865;p64"/>
          <p:cNvGrpSpPr/>
          <p:nvPr/>
        </p:nvGrpSpPr>
        <p:grpSpPr>
          <a:xfrm>
            <a:off x="5196925" y="2571295"/>
            <a:ext cx="199528" cy="230698"/>
            <a:chOff x="2710875" y="3806450"/>
            <a:chExt cx="416725" cy="481825"/>
          </a:xfrm>
        </p:grpSpPr>
        <p:sp>
          <p:nvSpPr>
            <p:cNvPr id="4866" name="Google Shape;4866;p64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68" name="Google Shape;4868;p64"/>
          <p:cNvGrpSpPr/>
          <p:nvPr/>
        </p:nvGrpSpPr>
        <p:grpSpPr>
          <a:xfrm>
            <a:off x="5465562" y="2598796"/>
            <a:ext cx="230698" cy="175696"/>
            <a:chOff x="3271200" y="3863875"/>
            <a:chExt cx="481825" cy="366950"/>
          </a:xfrm>
        </p:grpSpPr>
        <p:sp>
          <p:nvSpPr>
            <p:cNvPr id="4869" name="Google Shape;4869;p64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71" name="Google Shape;4871;p64"/>
          <p:cNvGrpSpPr/>
          <p:nvPr/>
        </p:nvGrpSpPr>
        <p:grpSpPr>
          <a:xfrm>
            <a:off x="5761706" y="2571450"/>
            <a:ext cx="200964" cy="230387"/>
            <a:chOff x="3895050" y="3806775"/>
            <a:chExt cx="419725" cy="481175"/>
          </a:xfrm>
        </p:grpSpPr>
        <p:sp>
          <p:nvSpPr>
            <p:cNvPr id="4872" name="Google Shape;4872;p64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74" name="Google Shape;4874;p64"/>
          <p:cNvGrpSpPr/>
          <p:nvPr/>
        </p:nvGrpSpPr>
        <p:grpSpPr>
          <a:xfrm>
            <a:off x="6035945" y="2571301"/>
            <a:ext cx="228687" cy="230686"/>
            <a:chOff x="4464775" y="3806475"/>
            <a:chExt cx="477625" cy="481800"/>
          </a:xfrm>
        </p:grpSpPr>
        <p:sp>
          <p:nvSpPr>
            <p:cNvPr id="4875" name="Google Shape;4875;p64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81" name="Google Shape;4881;p64"/>
          <p:cNvGrpSpPr/>
          <p:nvPr/>
        </p:nvGrpSpPr>
        <p:grpSpPr>
          <a:xfrm>
            <a:off x="6323895" y="2571295"/>
            <a:ext cx="230698" cy="230698"/>
            <a:chOff x="5049725" y="3806450"/>
            <a:chExt cx="481825" cy="481825"/>
          </a:xfrm>
        </p:grpSpPr>
        <p:sp>
          <p:nvSpPr>
            <p:cNvPr id="4882" name="Google Shape;4882;p64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85" name="Google Shape;4885;p64"/>
          <p:cNvGrpSpPr/>
          <p:nvPr/>
        </p:nvGrpSpPr>
        <p:grpSpPr>
          <a:xfrm>
            <a:off x="6604621" y="2571295"/>
            <a:ext cx="230698" cy="230698"/>
            <a:chOff x="5651375" y="3806450"/>
            <a:chExt cx="481825" cy="481825"/>
          </a:xfrm>
        </p:grpSpPr>
        <p:sp>
          <p:nvSpPr>
            <p:cNvPr id="4886" name="Google Shape;4886;p64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90" name="Google Shape;4890;p64"/>
          <p:cNvGrpSpPr/>
          <p:nvPr/>
        </p:nvGrpSpPr>
        <p:grpSpPr>
          <a:xfrm>
            <a:off x="6903937" y="2572647"/>
            <a:ext cx="202987" cy="227993"/>
            <a:chOff x="6264300" y="3809300"/>
            <a:chExt cx="423950" cy="476175"/>
          </a:xfrm>
        </p:grpSpPr>
        <p:sp>
          <p:nvSpPr>
            <p:cNvPr id="4891" name="Google Shape;4891;p64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894" name="Google Shape;4894;p64"/>
          <p:cNvGrpSpPr/>
          <p:nvPr/>
        </p:nvGrpSpPr>
        <p:grpSpPr>
          <a:xfrm>
            <a:off x="4328155" y="2852081"/>
            <a:ext cx="231596" cy="230710"/>
            <a:chOff x="898875" y="4399275"/>
            <a:chExt cx="483700" cy="481850"/>
          </a:xfrm>
        </p:grpSpPr>
        <p:sp>
          <p:nvSpPr>
            <p:cNvPr id="4895" name="Google Shape;4895;p64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03" name="Google Shape;4903;p64"/>
          <p:cNvGrpSpPr/>
          <p:nvPr/>
        </p:nvGrpSpPr>
        <p:grpSpPr>
          <a:xfrm>
            <a:off x="4623101" y="2862453"/>
            <a:ext cx="230698" cy="209966"/>
            <a:chOff x="1492675" y="4420975"/>
            <a:chExt cx="481825" cy="438525"/>
          </a:xfrm>
        </p:grpSpPr>
        <p:sp>
          <p:nvSpPr>
            <p:cNvPr id="4904" name="Google Shape;4904;p64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09" name="Google Shape;4909;p64"/>
          <p:cNvGrpSpPr/>
          <p:nvPr/>
        </p:nvGrpSpPr>
        <p:grpSpPr>
          <a:xfrm>
            <a:off x="4898495" y="2852542"/>
            <a:ext cx="232960" cy="229788"/>
            <a:chOff x="2084100" y="4400250"/>
            <a:chExt cx="486550" cy="479925"/>
          </a:xfrm>
        </p:grpSpPr>
        <p:sp>
          <p:nvSpPr>
            <p:cNvPr id="4910" name="Google Shape;4910;p64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16" name="Google Shape;4916;p64"/>
          <p:cNvGrpSpPr/>
          <p:nvPr/>
        </p:nvGrpSpPr>
        <p:grpSpPr>
          <a:xfrm>
            <a:off x="5195310" y="2852099"/>
            <a:ext cx="202760" cy="230674"/>
            <a:chOff x="2707950" y="4399325"/>
            <a:chExt cx="423475" cy="481775"/>
          </a:xfrm>
        </p:grpSpPr>
        <p:sp>
          <p:nvSpPr>
            <p:cNvPr id="4917" name="Google Shape;4917;p64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29" name="Google Shape;4929;p64"/>
          <p:cNvGrpSpPr/>
          <p:nvPr/>
        </p:nvGrpSpPr>
        <p:grpSpPr>
          <a:xfrm>
            <a:off x="5487390" y="2852081"/>
            <a:ext cx="187043" cy="230710"/>
            <a:chOff x="3330525" y="4399275"/>
            <a:chExt cx="390650" cy="481850"/>
          </a:xfrm>
        </p:grpSpPr>
        <p:sp>
          <p:nvSpPr>
            <p:cNvPr id="4930" name="Google Shape;4930;p64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37" name="Google Shape;4937;p64"/>
          <p:cNvGrpSpPr/>
          <p:nvPr/>
        </p:nvGrpSpPr>
        <p:grpSpPr>
          <a:xfrm>
            <a:off x="5776076" y="2852087"/>
            <a:ext cx="172224" cy="230698"/>
            <a:chOff x="3938800" y="4399275"/>
            <a:chExt cx="359700" cy="481825"/>
          </a:xfrm>
        </p:grpSpPr>
        <p:sp>
          <p:nvSpPr>
            <p:cNvPr id="4938" name="Google Shape;4938;p64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43" name="Google Shape;4943;p64"/>
          <p:cNvGrpSpPr/>
          <p:nvPr/>
        </p:nvGrpSpPr>
        <p:grpSpPr>
          <a:xfrm>
            <a:off x="6096214" y="2852087"/>
            <a:ext cx="108149" cy="230698"/>
            <a:chOff x="4584850" y="4399275"/>
            <a:chExt cx="225875" cy="481825"/>
          </a:xfrm>
        </p:grpSpPr>
        <p:sp>
          <p:nvSpPr>
            <p:cNvPr id="4944" name="Google Shape;4944;p64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4946" name="Google Shape;4946;p64"/>
          <p:cNvSpPr/>
          <p:nvPr/>
        </p:nvSpPr>
        <p:spPr>
          <a:xfrm>
            <a:off x="6312567" y="2852026"/>
            <a:ext cx="253154" cy="230602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4947" name="Google Shape;4947;p64"/>
          <p:cNvGrpSpPr/>
          <p:nvPr/>
        </p:nvGrpSpPr>
        <p:grpSpPr>
          <a:xfrm>
            <a:off x="6604621" y="2852087"/>
            <a:ext cx="230698" cy="230698"/>
            <a:chOff x="5642550" y="4399275"/>
            <a:chExt cx="481825" cy="481825"/>
          </a:xfrm>
        </p:grpSpPr>
        <p:sp>
          <p:nvSpPr>
            <p:cNvPr id="4948" name="Google Shape;4948;p64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50" name="Google Shape;4950;p64"/>
          <p:cNvGrpSpPr/>
          <p:nvPr/>
        </p:nvGrpSpPr>
        <p:grpSpPr>
          <a:xfrm>
            <a:off x="6881900" y="2860185"/>
            <a:ext cx="247061" cy="214502"/>
            <a:chOff x="6218300" y="4416175"/>
            <a:chExt cx="516000" cy="448000"/>
          </a:xfrm>
        </p:grpSpPr>
        <p:sp>
          <p:nvSpPr>
            <p:cNvPr id="4951" name="Google Shape;4951;p64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54" name="Google Shape;4954;p64"/>
          <p:cNvGrpSpPr/>
          <p:nvPr/>
        </p:nvGrpSpPr>
        <p:grpSpPr>
          <a:xfrm>
            <a:off x="7161095" y="2000961"/>
            <a:ext cx="230698" cy="230698"/>
            <a:chOff x="899850" y="4992125"/>
            <a:chExt cx="481825" cy="481825"/>
          </a:xfrm>
        </p:grpSpPr>
        <p:sp>
          <p:nvSpPr>
            <p:cNvPr id="4955" name="Google Shape;4955;p64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58" name="Google Shape;4958;p64"/>
          <p:cNvGrpSpPr/>
          <p:nvPr/>
        </p:nvGrpSpPr>
        <p:grpSpPr>
          <a:xfrm>
            <a:off x="7161106" y="2289367"/>
            <a:ext cx="230698" cy="230698"/>
            <a:chOff x="1492675" y="4992125"/>
            <a:chExt cx="481825" cy="481825"/>
          </a:xfrm>
        </p:grpSpPr>
        <p:sp>
          <p:nvSpPr>
            <p:cNvPr id="4959" name="Google Shape;4959;p64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61" name="Google Shape;4961;p64"/>
          <p:cNvGrpSpPr/>
          <p:nvPr/>
        </p:nvGrpSpPr>
        <p:grpSpPr>
          <a:xfrm>
            <a:off x="7161118" y="2571324"/>
            <a:ext cx="230698" cy="230698"/>
            <a:chOff x="2085525" y="4992125"/>
            <a:chExt cx="481825" cy="481825"/>
          </a:xfrm>
        </p:grpSpPr>
        <p:sp>
          <p:nvSpPr>
            <p:cNvPr id="4962" name="Google Shape;4962;p64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64" name="Google Shape;4964;p64"/>
          <p:cNvGrpSpPr/>
          <p:nvPr/>
        </p:nvGrpSpPr>
        <p:grpSpPr>
          <a:xfrm>
            <a:off x="7449623" y="2000961"/>
            <a:ext cx="230698" cy="230698"/>
            <a:chOff x="2678350" y="4992125"/>
            <a:chExt cx="481825" cy="481825"/>
          </a:xfrm>
        </p:grpSpPr>
        <p:sp>
          <p:nvSpPr>
            <p:cNvPr id="4965" name="Google Shape;4965;p64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68" name="Google Shape;4968;p64"/>
          <p:cNvGrpSpPr/>
          <p:nvPr/>
        </p:nvGrpSpPr>
        <p:grpSpPr>
          <a:xfrm>
            <a:off x="7161142" y="2852102"/>
            <a:ext cx="230698" cy="230698"/>
            <a:chOff x="3271200" y="4992125"/>
            <a:chExt cx="481825" cy="481825"/>
          </a:xfrm>
        </p:grpSpPr>
        <p:sp>
          <p:nvSpPr>
            <p:cNvPr id="4969" name="Google Shape;4969;p64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72" name="Google Shape;4972;p64"/>
          <p:cNvGrpSpPr/>
          <p:nvPr/>
        </p:nvGrpSpPr>
        <p:grpSpPr>
          <a:xfrm>
            <a:off x="7449593" y="2290068"/>
            <a:ext cx="230806" cy="229297"/>
            <a:chOff x="3863900" y="4993625"/>
            <a:chExt cx="482050" cy="478900"/>
          </a:xfrm>
        </p:grpSpPr>
        <p:sp>
          <p:nvSpPr>
            <p:cNvPr id="4973" name="Google Shape;4973;p64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77" name="Google Shape;4977;p64"/>
          <p:cNvGrpSpPr/>
          <p:nvPr/>
        </p:nvGrpSpPr>
        <p:grpSpPr>
          <a:xfrm>
            <a:off x="7449605" y="2572024"/>
            <a:ext cx="230806" cy="229297"/>
            <a:chOff x="4456725" y="4993625"/>
            <a:chExt cx="482050" cy="478900"/>
          </a:xfrm>
        </p:grpSpPr>
        <p:sp>
          <p:nvSpPr>
            <p:cNvPr id="4978" name="Google Shape;4978;p64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82" name="Google Shape;4982;p64"/>
          <p:cNvGrpSpPr/>
          <p:nvPr/>
        </p:nvGrpSpPr>
        <p:grpSpPr>
          <a:xfrm>
            <a:off x="7449617" y="2852796"/>
            <a:ext cx="230806" cy="229309"/>
            <a:chOff x="5049575" y="4993600"/>
            <a:chExt cx="482050" cy="478925"/>
          </a:xfrm>
        </p:grpSpPr>
        <p:sp>
          <p:nvSpPr>
            <p:cNvPr id="4983" name="Google Shape;4983;p64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87" name="Google Shape;4987;p64"/>
          <p:cNvGrpSpPr/>
          <p:nvPr/>
        </p:nvGrpSpPr>
        <p:grpSpPr>
          <a:xfrm>
            <a:off x="1464620" y="3237482"/>
            <a:ext cx="231320" cy="203310"/>
            <a:chOff x="892750" y="267400"/>
            <a:chExt cx="483125" cy="424625"/>
          </a:xfrm>
        </p:grpSpPr>
        <p:sp>
          <p:nvSpPr>
            <p:cNvPr id="4988" name="Google Shape;4988;p64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91" name="Google Shape;4991;p64"/>
          <p:cNvGrpSpPr/>
          <p:nvPr/>
        </p:nvGrpSpPr>
        <p:grpSpPr>
          <a:xfrm>
            <a:off x="1762763" y="3223465"/>
            <a:ext cx="203322" cy="231344"/>
            <a:chOff x="1516475" y="238075"/>
            <a:chExt cx="424650" cy="483175"/>
          </a:xfrm>
        </p:grpSpPr>
        <p:sp>
          <p:nvSpPr>
            <p:cNvPr id="4992" name="Google Shape;4992;p64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94" name="Google Shape;4994;p64"/>
          <p:cNvGrpSpPr/>
          <p:nvPr/>
        </p:nvGrpSpPr>
        <p:grpSpPr>
          <a:xfrm>
            <a:off x="2030071" y="3278138"/>
            <a:ext cx="232218" cy="121998"/>
            <a:chOff x="2080675" y="352325"/>
            <a:chExt cx="485000" cy="254800"/>
          </a:xfrm>
        </p:grpSpPr>
        <p:sp>
          <p:nvSpPr>
            <p:cNvPr id="4995" name="Google Shape;4995;p64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4997" name="Google Shape;4997;p64"/>
          <p:cNvGrpSpPr/>
          <p:nvPr/>
        </p:nvGrpSpPr>
        <p:grpSpPr>
          <a:xfrm>
            <a:off x="2335521" y="3223477"/>
            <a:ext cx="203322" cy="231320"/>
            <a:chOff x="2705375" y="238125"/>
            <a:chExt cx="424650" cy="483125"/>
          </a:xfrm>
        </p:grpSpPr>
        <p:sp>
          <p:nvSpPr>
            <p:cNvPr id="4998" name="Google Shape;4998;p64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02" name="Google Shape;5002;p64"/>
          <p:cNvGrpSpPr/>
          <p:nvPr/>
        </p:nvGrpSpPr>
        <p:grpSpPr>
          <a:xfrm>
            <a:off x="2618504" y="3223693"/>
            <a:ext cx="204795" cy="230889"/>
            <a:chOff x="3299850" y="238575"/>
            <a:chExt cx="427725" cy="482225"/>
          </a:xfrm>
        </p:grpSpPr>
        <p:sp>
          <p:nvSpPr>
            <p:cNvPr id="5003" name="Google Shape;5003;p64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08" name="Google Shape;5008;p64"/>
          <p:cNvGrpSpPr/>
          <p:nvPr/>
        </p:nvGrpSpPr>
        <p:grpSpPr>
          <a:xfrm>
            <a:off x="2881617" y="3223477"/>
            <a:ext cx="239675" cy="231320"/>
            <a:chOff x="3857225" y="238125"/>
            <a:chExt cx="500575" cy="483125"/>
          </a:xfrm>
        </p:grpSpPr>
        <p:sp>
          <p:nvSpPr>
            <p:cNvPr id="5009" name="Google Shape;5009;p64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16" name="Google Shape;5016;p64"/>
          <p:cNvSpPr/>
          <p:nvPr/>
        </p:nvSpPr>
        <p:spPr>
          <a:xfrm>
            <a:off x="3165768" y="3223489"/>
            <a:ext cx="239675" cy="231284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17" name="Google Shape;5017;p64"/>
          <p:cNvGrpSpPr/>
          <p:nvPr/>
        </p:nvGrpSpPr>
        <p:grpSpPr>
          <a:xfrm>
            <a:off x="3457440" y="3223495"/>
            <a:ext cx="231332" cy="231284"/>
            <a:chOff x="5053900" y="238200"/>
            <a:chExt cx="483150" cy="483050"/>
          </a:xfrm>
        </p:grpSpPr>
        <p:sp>
          <p:nvSpPr>
            <p:cNvPr id="5018" name="Google Shape;5018;p64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22" name="Google Shape;5022;p64"/>
          <p:cNvGrpSpPr/>
          <p:nvPr/>
        </p:nvGrpSpPr>
        <p:grpSpPr>
          <a:xfrm>
            <a:off x="3738932" y="3223477"/>
            <a:ext cx="231320" cy="231320"/>
            <a:chOff x="5648375" y="238125"/>
            <a:chExt cx="483125" cy="483125"/>
          </a:xfrm>
        </p:grpSpPr>
        <p:sp>
          <p:nvSpPr>
            <p:cNvPr id="5023" name="Google Shape;5023;p64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33" name="Google Shape;5033;p64"/>
          <p:cNvGrpSpPr/>
          <p:nvPr/>
        </p:nvGrpSpPr>
        <p:grpSpPr>
          <a:xfrm>
            <a:off x="4022286" y="3223477"/>
            <a:ext cx="231320" cy="231320"/>
            <a:chOff x="6242825" y="238125"/>
            <a:chExt cx="483125" cy="483125"/>
          </a:xfrm>
        </p:grpSpPr>
        <p:sp>
          <p:nvSpPr>
            <p:cNvPr id="5034" name="Google Shape;5034;p64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37" name="Google Shape;5037;p64"/>
          <p:cNvGrpSpPr/>
          <p:nvPr/>
        </p:nvGrpSpPr>
        <p:grpSpPr>
          <a:xfrm>
            <a:off x="1463465" y="3522836"/>
            <a:ext cx="233630" cy="203287"/>
            <a:chOff x="889275" y="861850"/>
            <a:chExt cx="487950" cy="424575"/>
          </a:xfrm>
        </p:grpSpPr>
        <p:sp>
          <p:nvSpPr>
            <p:cNvPr id="5038" name="Google Shape;5038;p64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42" name="Google Shape;5042;p64"/>
          <p:cNvSpPr/>
          <p:nvPr/>
        </p:nvSpPr>
        <p:spPr>
          <a:xfrm>
            <a:off x="1761380" y="3508787"/>
            <a:ext cx="206028" cy="231344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043" name="Google Shape;5043;p64"/>
          <p:cNvSpPr/>
          <p:nvPr/>
        </p:nvSpPr>
        <p:spPr>
          <a:xfrm>
            <a:off x="2030024" y="3508787"/>
            <a:ext cx="232230" cy="231344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44" name="Google Shape;5044;p64"/>
          <p:cNvGrpSpPr/>
          <p:nvPr/>
        </p:nvGrpSpPr>
        <p:grpSpPr>
          <a:xfrm>
            <a:off x="2321523" y="3508820"/>
            <a:ext cx="231320" cy="231320"/>
            <a:chOff x="2676100" y="832575"/>
            <a:chExt cx="483125" cy="483125"/>
          </a:xfrm>
        </p:grpSpPr>
        <p:sp>
          <p:nvSpPr>
            <p:cNvPr id="5045" name="Google Shape;5045;p64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48" name="Google Shape;5048;p64"/>
          <p:cNvGrpSpPr/>
          <p:nvPr/>
        </p:nvGrpSpPr>
        <p:grpSpPr>
          <a:xfrm>
            <a:off x="2601351" y="3508820"/>
            <a:ext cx="239101" cy="231320"/>
            <a:chOff x="3270550" y="832575"/>
            <a:chExt cx="499375" cy="483125"/>
          </a:xfrm>
        </p:grpSpPr>
        <p:sp>
          <p:nvSpPr>
            <p:cNvPr id="5049" name="Google Shape;5049;p64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52" name="Google Shape;5052;p64"/>
          <p:cNvGrpSpPr/>
          <p:nvPr/>
        </p:nvGrpSpPr>
        <p:grpSpPr>
          <a:xfrm>
            <a:off x="2885789" y="3516050"/>
            <a:ext cx="231332" cy="216860"/>
            <a:chOff x="3865000" y="847675"/>
            <a:chExt cx="483150" cy="452925"/>
          </a:xfrm>
        </p:grpSpPr>
        <p:sp>
          <p:nvSpPr>
            <p:cNvPr id="5053" name="Google Shape;5053;p64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57" name="Google Shape;5057;p64"/>
          <p:cNvGrpSpPr/>
          <p:nvPr/>
        </p:nvGrpSpPr>
        <p:grpSpPr>
          <a:xfrm>
            <a:off x="3168460" y="3522795"/>
            <a:ext cx="234468" cy="203370"/>
            <a:chOff x="4452900" y="861750"/>
            <a:chExt cx="489700" cy="424750"/>
          </a:xfrm>
        </p:grpSpPr>
        <p:sp>
          <p:nvSpPr>
            <p:cNvPr id="5058" name="Google Shape;5058;p64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61" name="Google Shape;5061;p64"/>
          <p:cNvGrpSpPr/>
          <p:nvPr/>
        </p:nvGrpSpPr>
        <p:grpSpPr>
          <a:xfrm>
            <a:off x="3452185" y="3508826"/>
            <a:ext cx="241842" cy="231308"/>
            <a:chOff x="5049750" y="832600"/>
            <a:chExt cx="505100" cy="483100"/>
          </a:xfrm>
        </p:grpSpPr>
        <p:sp>
          <p:nvSpPr>
            <p:cNvPr id="5062" name="Google Shape;5062;p64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64" name="Google Shape;5064;p64"/>
          <p:cNvSpPr/>
          <p:nvPr/>
        </p:nvSpPr>
        <p:spPr>
          <a:xfrm>
            <a:off x="3738299" y="3525550"/>
            <a:ext cx="232362" cy="197816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65" name="Google Shape;5065;p64"/>
          <p:cNvGrpSpPr/>
          <p:nvPr/>
        </p:nvGrpSpPr>
        <p:grpSpPr>
          <a:xfrm>
            <a:off x="4036285" y="3508820"/>
            <a:ext cx="203322" cy="231320"/>
            <a:chOff x="6272100" y="832575"/>
            <a:chExt cx="424650" cy="483125"/>
          </a:xfrm>
        </p:grpSpPr>
        <p:sp>
          <p:nvSpPr>
            <p:cNvPr id="5066" name="Google Shape;5066;p64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68" name="Google Shape;5068;p64"/>
          <p:cNvGrpSpPr/>
          <p:nvPr/>
        </p:nvGrpSpPr>
        <p:grpSpPr>
          <a:xfrm>
            <a:off x="1464602" y="3793780"/>
            <a:ext cx="231356" cy="231332"/>
            <a:chOff x="893650" y="1428000"/>
            <a:chExt cx="483200" cy="483150"/>
          </a:xfrm>
        </p:grpSpPr>
        <p:sp>
          <p:nvSpPr>
            <p:cNvPr id="5069" name="Google Shape;5069;p64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73" name="Google Shape;5073;p64"/>
          <p:cNvSpPr/>
          <p:nvPr/>
        </p:nvSpPr>
        <p:spPr>
          <a:xfrm>
            <a:off x="1748734" y="3834859"/>
            <a:ext cx="231320" cy="149098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074" name="Google Shape;5074;p64"/>
          <p:cNvSpPr/>
          <p:nvPr/>
        </p:nvSpPr>
        <p:spPr>
          <a:xfrm>
            <a:off x="2025906" y="3793762"/>
            <a:ext cx="240465" cy="231296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75" name="Google Shape;5075;p64"/>
          <p:cNvGrpSpPr/>
          <p:nvPr/>
        </p:nvGrpSpPr>
        <p:grpSpPr>
          <a:xfrm>
            <a:off x="2317219" y="3807833"/>
            <a:ext cx="239927" cy="203227"/>
            <a:chOff x="2676100" y="1456375"/>
            <a:chExt cx="501100" cy="424450"/>
          </a:xfrm>
        </p:grpSpPr>
        <p:sp>
          <p:nvSpPr>
            <p:cNvPr id="5076" name="Google Shape;5076;p64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79" name="Google Shape;5079;p64"/>
          <p:cNvGrpSpPr/>
          <p:nvPr/>
        </p:nvGrpSpPr>
        <p:grpSpPr>
          <a:xfrm>
            <a:off x="2605224" y="3793786"/>
            <a:ext cx="231356" cy="231320"/>
            <a:chOff x="3270475" y="1427025"/>
            <a:chExt cx="483200" cy="483125"/>
          </a:xfrm>
        </p:grpSpPr>
        <p:sp>
          <p:nvSpPr>
            <p:cNvPr id="5080" name="Google Shape;5080;p64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83" name="Google Shape;5083;p64"/>
          <p:cNvGrpSpPr/>
          <p:nvPr/>
        </p:nvGrpSpPr>
        <p:grpSpPr>
          <a:xfrm>
            <a:off x="2884651" y="3793768"/>
            <a:ext cx="233607" cy="231356"/>
            <a:chOff x="3860250" y="1427025"/>
            <a:chExt cx="487900" cy="483200"/>
          </a:xfrm>
        </p:grpSpPr>
        <p:sp>
          <p:nvSpPr>
            <p:cNvPr id="5084" name="Google Shape;5084;p64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87" name="Google Shape;5087;p64"/>
          <p:cNvSpPr/>
          <p:nvPr/>
        </p:nvSpPr>
        <p:spPr>
          <a:xfrm>
            <a:off x="3169921" y="3793750"/>
            <a:ext cx="231368" cy="231320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088" name="Google Shape;5088;p64"/>
          <p:cNvSpPr/>
          <p:nvPr/>
        </p:nvSpPr>
        <p:spPr>
          <a:xfrm>
            <a:off x="3456202" y="3793744"/>
            <a:ext cx="233607" cy="231332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89" name="Google Shape;5089;p64"/>
          <p:cNvGrpSpPr/>
          <p:nvPr/>
        </p:nvGrpSpPr>
        <p:grpSpPr>
          <a:xfrm>
            <a:off x="3738914" y="3793786"/>
            <a:ext cx="231356" cy="231320"/>
            <a:chOff x="5648375" y="1427025"/>
            <a:chExt cx="483200" cy="483125"/>
          </a:xfrm>
        </p:grpSpPr>
        <p:sp>
          <p:nvSpPr>
            <p:cNvPr id="5090" name="Google Shape;5090;p64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092" name="Google Shape;5092;p64"/>
          <p:cNvGrpSpPr/>
          <p:nvPr/>
        </p:nvGrpSpPr>
        <p:grpSpPr>
          <a:xfrm>
            <a:off x="4020772" y="3793774"/>
            <a:ext cx="234349" cy="231344"/>
            <a:chOff x="6238300" y="1426975"/>
            <a:chExt cx="489450" cy="483175"/>
          </a:xfrm>
        </p:grpSpPr>
        <p:sp>
          <p:nvSpPr>
            <p:cNvPr id="5093" name="Google Shape;5093;p64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096" name="Google Shape;5096;p64"/>
          <p:cNvSpPr/>
          <p:nvPr/>
        </p:nvSpPr>
        <p:spPr>
          <a:xfrm>
            <a:off x="1477990" y="4079151"/>
            <a:ext cx="204543" cy="230339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097" name="Google Shape;5097;p64"/>
          <p:cNvGrpSpPr/>
          <p:nvPr/>
        </p:nvGrpSpPr>
        <p:grpSpPr>
          <a:xfrm>
            <a:off x="1748764" y="4078705"/>
            <a:ext cx="231320" cy="231332"/>
            <a:chOff x="1487200" y="2021475"/>
            <a:chExt cx="483125" cy="483150"/>
          </a:xfrm>
        </p:grpSpPr>
        <p:sp>
          <p:nvSpPr>
            <p:cNvPr id="5098" name="Google Shape;5098;p64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02" name="Google Shape;5102;p64"/>
          <p:cNvGrpSpPr/>
          <p:nvPr/>
        </p:nvGrpSpPr>
        <p:grpSpPr>
          <a:xfrm>
            <a:off x="2030520" y="4092716"/>
            <a:ext cx="231320" cy="203310"/>
            <a:chOff x="2081650" y="2050750"/>
            <a:chExt cx="483125" cy="424625"/>
          </a:xfrm>
        </p:grpSpPr>
        <p:sp>
          <p:nvSpPr>
            <p:cNvPr id="5103" name="Google Shape;5103;p64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09" name="Google Shape;5109;p64"/>
          <p:cNvGrpSpPr/>
          <p:nvPr/>
        </p:nvGrpSpPr>
        <p:grpSpPr>
          <a:xfrm>
            <a:off x="2321523" y="4108576"/>
            <a:ext cx="231320" cy="171590"/>
            <a:chOff x="2676100" y="2083800"/>
            <a:chExt cx="483125" cy="358375"/>
          </a:xfrm>
        </p:grpSpPr>
        <p:sp>
          <p:nvSpPr>
            <p:cNvPr id="5110" name="Google Shape;5110;p64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12" name="Google Shape;5112;p64"/>
          <p:cNvGrpSpPr/>
          <p:nvPr/>
        </p:nvGrpSpPr>
        <p:grpSpPr>
          <a:xfrm>
            <a:off x="2610879" y="4085486"/>
            <a:ext cx="220045" cy="217770"/>
            <a:chOff x="3282325" y="2035675"/>
            <a:chExt cx="459575" cy="454825"/>
          </a:xfrm>
        </p:grpSpPr>
        <p:sp>
          <p:nvSpPr>
            <p:cNvPr id="5113" name="Google Shape;5113;p64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17" name="Google Shape;5117;p64"/>
          <p:cNvSpPr/>
          <p:nvPr/>
        </p:nvSpPr>
        <p:spPr>
          <a:xfrm>
            <a:off x="2889027" y="4086644"/>
            <a:ext cx="224701" cy="215352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118" name="Google Shape;5118;p64"/>
          <p:cNvSpPr/>
          <p:nvPr/>
        </p:nvSpPr>
        <p:spPr>
          <a:xfrm>
            <a:off x="3183513" y="4078655"/>
            <a:ext cx="204184" cy="231332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19" name="Google Shape;5119;p64"/>
          <p:cNvGrpSpPr/>
          <p:nvPr/>
        </p:nvGrpSpPr>
        <p:grpSpPr>
          <a:xfrm>
            <a:off x="3457296" y="4078711"/>
            <a:ext cx="231619" cy="231320"/>
            <a:chOff x="5053900" y="2021500"/>
            <a:chExt cx="483750" cy="483125"/>
          </a:xfrm>
        </p:grpSpPr>
        <p:sp>
          <p:nvSpPr>
            <p:cNvPr id="5120" name="Google Shape;5120;p64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28" name="Google Shape;5128;p64"/>
          <p:cNvSpPr/>
          <p:nvPr/>
        </p:nvSpPr>
        <p:spPr>
          <a:xfrm>
            <a:off x="3779510" y="4078720"/>
            <a:ext cx="149936" cy="231201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29" name="Google Shape;5129;p64"/>
          <p:cNvGrpSpPr/>
          <p:nvPr/>
        </p:nvGrpSpPr>
        <p:grpSpPr>
          <a:xfrm>
            <a:off x="4018378" y="4080865"/>
            <a:ext cx="239137" cy="227011"/>
            <a:chOff x="6222125" y="2025975"/>
            <a:chExt cx="499450" cy="474125"/>
          </a:xfrm>
        </p:grpSpPr>
        <p:sp>
          <p:nvSpPr>
            <p:cNvPr id="5130" name="Google Shape;5130;p64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33" name="Google Shape;5133;p64"/>
          <p:cNvGrpSpPr/>
          <p:nvPr/>
        </p:nvGrpSpPr>
        <p:grpSpPr>
          <a:xfrm>
            <a:off x="4329878" y="3275971"/>
            <a:ext cx="228148" cy="126451"/>
            <a:chOff x="896050" y="2725450"/>
            <a:chExt cx="476500" cy="264100"/>
          </a:xfrm>
        </p:grpSpPr>
        <p:sp>
          <p:nvSpPr>
            <p:cNvPr id="5134" name="Google Shape;5134;p64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37" name="Google Shape;5137;p64"/>
          <p:cNvGrpSpPr/>
          <p:nvPr/>
        </p:nvGrpSpPr>
        <p:grpSpPr>
          <a:xfrm>
            <a:off x="4622790" y="3223530"/>
            <a:ext cx="231320" cy="231332"/>
            <a:chOff x="1487200" y="2615925"/>
            <a:chExt cx="483125" cy="483150"/>
          </a:xfrm>
        </p:grpSpPr>
        <p:sp>
          <p:nvSpPr>
            <p:cNvPr id="5138" name="Google Shape;5138;p64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41" name="Google Shape;5141;p64"/>
          <p:cNvGrpSpPr/>
          <p:nvPr/>
        </p:nvGrpSpPr>
        <p:grpSpPr>
          <a:xfrm>
            <a:off x="4894761" y="3223530"/>
            <a:ext cx="240429" cy="231332"/>
            <a:chOff x="2077575" y="2615925"/>
            <a:chExt cx="502150" cy="483150"/>
          </a:xfrm>
        </p:grpSpPr>
        <p:sp>
          <p:nvSpPr>
            <p:cNvPr id="5142" name="Google Shape;5142;p64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46" name="Google Shape;5146;p64"/>
          <p:cNvGrpSpPr/>
          <p:nvPr/>
        </p:nvGrpSpPr>
        <p:grpSpPr>
          <a:xfrm>
            <a:off x="5182944" y="3234429"/>
            <a:ext cx="227490" cy="209535"/>
            <a:chOff x="2680100" y="2638725"/>
            <a:chExt cx="475125" cy="437625"/>
          </a:xfrm>
        </p:grpSpPr>
        <p:sp>
          <p:nvSpPr>
            <p:cNvPr id="5147" name="Google Shape;5147;p64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51" name="Google Shape;5151;p64"/>
          <p:cNvGrpSpPr/>
          <p:nvPr/>
        </p:nvGrpSpPr>
        <p:grpSpPr>
          <a:xfrm>
            <a:off x="5499587" y="3223530"/>
            <a:ext cx="162648" cy="231332"/>
            <a:chOff x="3342275" y="2615925"/>
            <a:chExt cx="339700" cy="483150"/>
          </a:xfrm>
        </p:grpSpPr>
        <p:sp>
          <p:nvSpPr>
            <p:cNvPr id="5152" name="Google Shape;5152;p64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54" name="Google Shape;5154;p64"/>
          <p:cNvSpPr/>
          <p:nvPr/>
        </p:nvSpPr>
        <p:spPr>
          <a:xfrm>
            <a:off x="5767230" y="3223465"/>
            <a:ext cx="189760" cy="231332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155" name="Google Shape;5155;p64"/>
          <p:cNvSpPr/>
          <p:nvPr/>
        </p:nvSpPr>
        <p:spPr>
          <a:xfrm>
            <a:off x="6034533" y="3230695"/>
            <a:ext cx="231332" cy="216872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156" name="Google Shape;5156;p64"/>
          <p:cNvSpPr/>
          <p:nvPr/>
        </p:nvSpPr>
        <p:spPr>
          <a:xfrm>
            <a:off x="6323477" y="3230695"/>
            <a:ext cx="231332" cy="216872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57" name="Google Shape;5157;p64"/>
          <p:cNvGrpSpPr/>
          <p:nvPr/>
        </p:nvGrpSpPr>
        <p:grpSpPr>
          <a:xfrm>
            <a:off x="6604544" y="3223841"/>
            <a:ext cx="230853" cy="230710"/>
            <a:chOff x="5648900" y="2616600"/>
            <a:chExt cx="482150" cy="481850"/>
          </a:xfrm>
        </p:grpSpPr>
        <p:sp>
          <p:nvSpPr>
            <p:cNvPr id="5158" name="Google Shape;5158;p64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60" name="Google Shape;5160;p64"/>
          <p:cNvGrpSpPr/>
          <p:nvPr/>
        </p:nvGrpSpPr>
        <p:grpSpPr>
          <a:xfrm>
            <a:off x="6889771" y="3223512"/>
            <a:ext cx="231320" cy="231368"/>
            <a:chOff x="6242825" y="2615925"/>
            <a:chExt cx="483125" cy="483225"/>
          </a:xfrm>
        </p:grpSpPr>
        <p:sp>
          <p:nvSpPr>
            <p:cNvPr id="5161" name="Google Shape;5161;p64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66" name="Google Shape;5166;p64"/>
          <p:cNvSpPr/>
          <p:nvPr/>
        </p:nvSpPr>
        <p:spPr>
          <a:xfrm>
            <a:off x="4326300" y="3515256"/>
            <a:ext cx="235270" cy="218405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67" name="Google Shape;5167;p64"/>
          <p:cNvGrpSpPr/>
          <p:nvPr/>
        </p:nvGrpSpPr>
        <p:grpSpPr>
          <a:xfrm>
            <a:off x="4622138" y="3508873"/>
            <a:ext cx="232625" cy="231332"/>
            <a:chOff x="1487200" y="3210375"/>
            <a:chExt cx="485850" cy="483150"/>
          </a:xfrm>
        </p:grpSpPr>
        <p:sp>
          <p:nvSpPr>
            <p:cNvPr id="5168" name="Google Shape;5168;p64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71" name="Google Shape;5171;p64"/>
          <p:cNvSpPr/>
          <p:nvPr/>
        </p:nvSpPr>
        <p:spPr>
          <a:xfrm>
            <a:off x="4899274" y="3531313"/>
            <a:ext cx="231320" cy="186289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172" name="Google Shape;5172;p64"/>
          <p:cNvSpPr/>
          <p:nvPr/>
        </p:nvSpPr>
        <p:spPr>
          <a:xfrm>
            <a:off x="5180958" y="3554803"/>
            <a:ext cx="231356" cy="139307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73" name="Google Shape;5173;p64"/>
          <p:cNvGrpSpPr/>
          <p:nvPr/>
        </p:nvGrpSpPr>
        <p:grpSpPr>
          <a:xfrm>
            <a:off x="5464922" y="3508867"/>
            <a:ext cx="231979" cy="231344"/>
            <a:chOff x="3269875" y="3210400"/>
            <a:chExt cx="484500" cy="483175"/>
          </a:xfrm>
        </p:grpSpPr>
        <p:sp>
          <p:nvSpPr>
            <p:cNvPr id="5174" name="Google Shape;5174;p64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76" name="Google Shape;5176;p64"/>
          <p:cNvGrpSpPr/>
          <p:nvPr/>
        </p:nvGrpSpPr>
        <p:grpSpPr>
          <a:xfrm>
            <a:off x="5804313" y="3508621"/>
            <a:ext cx="115750" cy="231835"/>
            <a:chOff x="3985700" y="3210375"/>
            <a:chExt cx="241750" cy="484200"/>
          </a:xfrm>
        </p:grpSpPr>
        <p:sp>
          <p:nvSpPr>
            <p:cNvPr id="5177" name="Google Shape;5177;p64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79" name="Google Shape;5179;p64"/>
          <p:cNvGrpSpPr/>
          <p:nvPr/>
        </p:nvGrpSpPr>
        <p:grpSpPr>
          <a:xfrm>
            <a:off x="6035023" y="3509309"/>
            <a:ext cx="230530" cy="230458"/>
            <a:chOff x="4460225" y="3211300"/>
            <a:chExt cx="481475" cy="481325"/>
          </a:xfrm>
        </p:grpSpPr>
        <p:sp>
          <p:nvSpPr>
            <p:cNvPr id="5180" name="Google Shape;5180;p64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82" name="Google Shape;5182;p64"/>
          <p:cNvSpPr/>
          <p:nvPr/>
        </p:nvSpPr>
        <p:spPr>
          <a:xfrm>
            <a:off x="6323477" y="3522271"/>
            <a:ext cx="231332" cy="204376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83" name="Google Shape;5183;p64"/>
          <p:cNvGrpSpPr/>
          <p:nvPr/>
        </p:nvGrpSpPr>
        <p:grpSpPr>
          <a:xfrm>
            <a:off x="6603676" y="3529114"/>
            <a:ext cx="232589" cy="190850"/>
            <a:chOff x="5647000" y="3252650"/>
            <a:chExt cx="485775" cy="398600"/>
          </a:xfrm>
        </p:grpSpPr>
        <p:sp>
          <p:nvSpPr>
            <p:cNvPr id="5184" name="Google Shape;5184;p64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89" name="Google Shape;5189;p64"/>
          <p:cNvGrpSpPr/>
          <p:nvPr/>
        </p:nvGrpSpPr>
        <p:grpSpPr>
          <a:xfrm>
            <a:off x="6889448" y="3529186"/>
            <a:ext cx="231967" cy="190706"/>
            <a:chOff x="6242450" y="3252800"/>
            <a:chExt cx="484475" cy="398300"/>
          </a:xfrm>
        </p:grpSpPr>
        <p:sp>
          <p:nvSpPr>
            <p:cNvPr id="5190" name="Google Shape;5190;p64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193" name="Google Shape;5193;p64"/>
          <p:cNvGrpSpPr/>
          <p:nvPr/>
        </p:nvGrpSpPr>
        <p:grpSpPr>
          <a:xfrm>
            <a:off x="4342297" y="3793845"/>
            <a:ext cx="203310" cy="231320"/>
            <a:chOff x="922025" y="3804850"/>
            <a:chExt cx="424625" cy="483125"/>
          </a:xfrm>
        </p:grpSpPr>
        <p:sp>
          <p:nvSpPr>
            <p:cNvPr id="5194" name="Google Shape;5194;p64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196" name="Google Shape;5196;p64"/>
          <p:cNvSpPr/>
          <p:nvPr/>
        </p:nvSpPr>
        <p:spPr>
          <a:xfrm>
            <a:off x="4619995" y="3793326"/>
            <a:ext cx="236850" cy="232170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197" name="Google Shape;5197;p64"/>
          <p:cNvGrpSpPr/>
          <p:nvPr/>
        </p:nvGrpSpPr>
        <p:grpSpPr>
          <a:xfrm>
            <a:off x="4908568" y="3793845"/>
            <a:ext cx="212815" cy="231320"/>
            <a:chOff x="2100300" y="3804850"/>
            <a:chExt cx="444475" cy="483125"/>
          </a:xfrm>
        </p:grpSpPr>
        <p:sp>
          <p:nvSpPr>
            <p:cNvPr id="5198" name="Google Shape;5198;p64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00" name="Google Shape;5200;p64"/>
          <p:cNvGrpSpPr/>
          <p:nvPr/>
        </p:nvGrpSpPr>
        <p:grpSpPr>
          <a:xfrm>
            <a:off x="5196638" y="3793845"/>
            <a:ext cx="200102" cy="231320"/>
            <a:chOff x="2708700" y="3804850"/>
            <a:chExt cx="417925" cy="483125"/>
          </a:xfrm>
        </p:grpSpPr>
        <p:sp>
          <p:nvSpPr>
            <p:cNvPr id="5201" name="Google Shape;5201;p64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205" name="Google Shape;5205;p64"/>
          <p:cNvSpPr/>
          <p:nvPr/>
        </p:nvSpPr>
        <p:spPr>
          <a:xfrm>
            <a:off x="5465186" y="3821322"/>
            <a:ext cx="231320" cy="176174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5206" name="Google Shape;5206;p64"/>
          <p:cNvSpPr/>
          <p:nvPr/>
        </p:nvSpPr>
        <p:spPr>
          <a:xfrm>
            <a:off x="5755392" y="3793744"/>
            <a:ext cx="213437" cy="231332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207" name="Google Shape;5207;p64"/>
          <p:cNvGrpSpPr/>
          <p:nvPr/>
        </p:nvGrpSpPr>
        <p:grpSpPr>
          <a:xfrm>
            <a:off x="6037734" y="3794713"/>
            <a:ext cx="225108" cy="229585"/>
            <a:chOff x="4467450" y="3808475"/>
            <a:chExt cx="470150" cy="479500"/>
          </a:xfrm>
        </p:grpSpPr>
        <p:sp>
          <p:nvSpPr>
            <p:cNvPr id="5208" name="Google Shape;5208;p64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12" name="Google Shape;5212;p64"/>
          <p:cNvGrpSpPr/>
          <p:nvPr/>
        </p:nvGrpSpPr>
        <p:grpSpPr>
          <a:xfrm>
            <a:off x="6323578" y="3793845"/>
            <a:ext cx="231332" cy="231320"/>
            <a:chOff x="5053900" y="3804850"/>
            <a:chExt cx="483150" cy="483125"/>
          </a:xfrm>
        </p:grpSpPr>
        <p:sp>
          <p:nvSpPr>
            <p:cNvPr id="5213" name="Google Shape;5213;p64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17" name="Google Shape;5217;p64"/>
          <p:cNvGrpSpPr/>
          <p:nvPr/>
        </p:nvGrpSpPr>
        <p:grpSpPr>
          <a:xfrm>
            <a:off x="6604310" y="3793845"/>
            <a:ext cx="231320" cy="231320"/>
            <a:chOff x="5648375" y="3804850"/>
            <a:chExt cx="483125" cy="483125"/>
          </a:xfrm>
        </p:grpSpPr>
        <p:sp>
          <p:nvSpPr>
            <p:cNvPr id="5218" name="Google Shape;5218;p64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22" name="Google Shape;5222;p64"/>
          <p:cNvGrpSpPr/>
          <p:nvPr/>
        </p:nvGrpSpPr>
        <p:grpSpPr>
          <a:xfrm>
            <a:off x="6905649" y="3797460"/>
            <a:ext cx="199564" cy="224090"/>
            <a:chOff x="6276025" y="3812400"/>
            <a:chExt cx="416800" cy="468025"/>
          </a:xfrm>
        </p:grpSpPr>
        <p:sp>
          <p:nvSpPr>
            <p:cNvPr id="5223" name="Google Shape;5223;p64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27" name="Google Shape;5227;p64"/>
          <p:cNvGrpSpPr/>
          <p:nvPr/>
        </p:nvGrpSpPr>
        <p:grpSpPr>
          <a:xfrm>
            <a:off x="4327461" y="4078763"/>
            <a:ext cx="232984" cy="231332"/>
            <a:chOff x="890400" y="4399350"/>
            <a:chExt cx="486600" cy="483150"/>
          </a:xfrm>
        </p:grpSpPr>
        <p:sp>
          <p:nvSpPr>
            <p:cNvPr id="5228" name="Google Shape;5228;p64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31" name="Google Shape;5231;p64"/>
          <p:cNvGrpSpPr/>
          <p:nvPr/>
        </p:nvGrpSpPr>
        <p:grpSpPr>
          <a:xfrm>
            <a:off x="4622790" y="4089153"/>
            <a:ext cx="231320" cy="210552"/>
            <a:chOff x="1487200" y="4421025"/>
            <a:chExt cx="483125" cy="439750"/>
          </a:xfrm>
        </p:grpSpPr>
        <p:sp>
          <p:nvSpPr>
            <p:cNvPr id="5232" name="Google Shape;5232;p64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36" name="Google Shape;5236;p64"/>
          <p:cNvGrpSpPr/>
          <p:nvPr/>
        </p:nvGrpSpPr>
        <p:grpSpPr>
          <a:xfrm>
            <a:off x="4897705" y="4078775"/>
            <a:ext cx="234540" cy="231308"/>
            <a:chOff x="2079300" y="4399325"/>
            <a:chExt cx="489850" cy="483100"/>
          </a:xfrm>
        </p:grpSpPr>
        <p:sp>
          <p:nvSpPr>
            <p:cNvPr id="5237" name="Google Shape;5237;p64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239" name="Google Shape;5239;p64"/>
          <p:cNvSpPr/>
          <p:nvPr/>
        </p:nvSpPr>
        <p:spPr>
          <a:xfrm>
            <a:off x="5194956" y="4078673"/>
            <a:ext cx="203358" cy="231296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240" name="Google Shape;5240;p64"/>
          <p:cNvGrpSpPr/>
          <p:nvPr/>
        </p:nvGrpSpPr>
        <p:grpSpPr>
          <a:xfrm>
            <a:off x="5486988" y="4078775"/>
            <a:ext cx="187845" cy="231308"/>
            <a:chOff x="3316000" y="4399325"/>
            <a:chExt cx="392325" cy="483100"/>
          </a:xfrm>
        </p:grpSpPr>
        <p:sp>
          <p:nvSpPr>
            <p:cNvPr id="5241" name="Google Shape;5241;p64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43" name="Google Shape;5243;p64"/>
          <p:cNvGrpSpPr/>
          <p:nvPr/>
        </p:nvGrpSpPr>
        <p:grpSpPr>
          <a:xfrm>
            <a:off x="5775819" y="4078763"/>
            <a:ext cx="172739" cy="231332"/>
            <a:chOff x="3926225" y="4399275"/>
            <a:chExt cx="360775" cy="483150"/>
          </a:xfrm>
        </p:grpSpPr>
        <p:sp>
          <p:nvSpPr>
            <p:cNvPr id="5244" name="Google Shape;5244;p64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246" name="Google Shape;5246;p64"/>
          <p:cNvSpPr/>
          <p:nvPr/>
        </p:nvSpPr>
        <p:spPr>
          <a:xfrm>
            <a:off x="6089204" y="4078679"/>
            <a:ext cx="121986" cy="231284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247" name="Google Shape;5247;p64"/>
          <p:cNvGrpSpPr/>
          <p:nvPr/>
        </p:nvGrpSpPr>
        <p:grpSpPr>
          <a:xfrm>
            <a:off x="6323614" y="4078805"/>
            <a:ext cx="231260" cy="231248"/>
            <a:chOff x="5053975" y="4399375"/>
            <a:chExt cx="483000" cy="482975"/>
          </a:xfrm>
        </p:grpSpPr>
        <p:sp>
          <p:nvSpPr>
            <p:cNvPr id="5248" name="Google Shape;5248;p64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51" name="Google Shape;5251;p64"/>
          <p:cNvGrpSpPr/>
          <p:nvPr/>
        </p:nvGrpSpPr>
        <p:grpSpPr>
          <a:xfrm>
            <a:off x="6604310" y="4078769"/>
            <a:ext cx="231320" cy="231320"/>
            <a:chOff x="5648375" y="4399300"/>
            <a:chExt cx="483125" cy="483125"/>
          </a:xfrm>
        </p:grpSpPr>
        <p:sp>
          <p:nvSpPr>
            <p:cNvPr id="5252" name="Google Shape;5252;p64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54" name="Google Shape;5254;p64"/>
          <p:cNvGrpSpPr/>
          <p:nvPr/>
        </p:nvGrpSpPr>
        <p:grpSpPr>
          <a:xfrm>
            <a:off x="6888215" y="4086897"/>
            <a:ext cx="234432" cy="215065"/>
            <a:chOff x="6239575" y="4416275"/>
            <a:chExt cx="489625" cy="449175"/>
          </a:xfrm>
        </p:grpSpPr>
        <p:sp>
          <p:nvSpPr>
            <p:cNvPr id="5255" name="Google Shape;5255;p64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58" name="Google Shape;5258;p64"/>
          <p:cNvGrpSpPr/>
          <p:nvPr/>
        </p:nvGrpSpPr>
        <p:grpSpPr>
          <a:xfrm>
            <a:off x="7160783" y="3223595"/>
            <a:ext cx="231320" cy="231320"/>
            <a:chOff x="892750" y="4993750"/>
            <a:chExt cx="483125" cy="483125"/>
          </a:xfrm>
        </p:grpSpPr>
        <p:sp>
          <p:nvSpPr>
            <p:cNvPr id="5259" name="Google Shape;5259;p64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62" name="Google Shape;5262;p64"/>
          <p:cNvGrpSpPr/>
          <p:nvPr/>
        </p:nvGrpSpPr>
        <p:grpSpPr>
          <a:xfrm>
            <a:off x="7160795" y="3508923"/>
            <a:ext cx="231320" cy="231320"/>
            <a:chOff x="1487200" y="4993750"/>
            <a:chExt cx="483125" cy="483125"/>
          </a:xfrm>
        </p:grpSpPr>
        <p:sp>
          <p:nvSpPr>
            <p:cNvPr id="5263" name="Google Shape;5263;p64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65" name="Google Shape;5265;p64"/>
          <p:cNvGrpSpPr/>
          <p:nvPr/>
        </p:nvGrpSpPr>
        <p:grpSpPr>
          <a:xfrm>
            <a:off x="7160807" y="3793874"/>
            <a:ext cx="231320" cy="231320"/>
            <a:chOff x="2081650" y="4993750"/>
            <a:chExt cx="483125" cy="483125"/>
          </a:xfrm>
        </p:grpSpPr>
        <p:sp>
          <p:nvSpPr>
            <p:cNvPr id="5266" name="Google Shape;5266;p64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68" name="Google Shape;5268;p64"/>
          <p:cNvGrpSpPr/>
          <p:nvPr/>
        </p:nvGrpSpPr>
        <p:grpSpPr>
          <a:xfrm>
            <a:off x="7449312" y="3223595"/>
            <a:ext cx="231320" cy="231320"/>
            <a:chOff x="2676100" y="4993750"/>
            <a:chExt cx="483125" cy="483125"/>
          </a:xfrm>
        </p:grpSpPr>
        <p:sp>
          <p:nvSpPr>
            <p:cNvPr id="5269" name="Google Shape;5269;p64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72" name="Google Shape;5272;p64"/>
          <p:cNvGrpSpPr/>
          <p:nvPr/>
        </p:nvGrpSpPr>
        <p:grpSpPr>
          <a:xfrm>
            <a:off x="7160831" y="4078784"/>
            <a:ext cx="231320" cy="231320"/>
            <a:chOff x="3270550" y="4993750"/>
            <a:chExt cx="483125" cy="483125"/>
          </a:xfrm>
        </p:grpSpPr>
        <p:sp>
          <p:nvSpPr>
            <p:cNvPr id="5273" name="Google Shape;5273;p64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276" name="Google Shape;5276;p64"/>
          <p:cNvSpPr/>
          <p:nvPr/>
        </p:nvSpPr>
        <p:spPr>
          <a:xfrm>
            <a:off x="7449253" y="3508763"/>
            <a:ext cx="231332" cy="231392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5277" name="Google Shape;5277;p64"/>
          <p:cNvGrpSpPr/>
          <p:nvPr/>
        </p:nvGrpSpPr>
        <p:grpSpPr>
          <a:xfrm>
            <a:off x="7449342" y="3793838"/>
            <a:ext cx="231332" cy="231392"/>
            <a:chOff x="4459450" y="4993700"/>
            <a:chExt cx="483150" cy="483275"/>
          </a:xfrm>
        </p:grpSpPr>
        <p:sp>
          <p:nvSpPr>
            <p:cNvPr id="5278" name="Google Shape;5278;p64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280" name="Google Shape;5280;p64"/>
          <p:cNvGrpSpPr/>
          <p:nvPr/>
        </p:nvGrpSpPr>
        <p:grpSpPr>
          <a:xfrm>
            <a:off x="7449354" y="4078748"/>
            <a:ext cx="231332" cy="231392"/>
            <a:chOff x="5053900" y="4993700"/>
            <a:chExt cx="483150" cy="483275"/>
          </a:xfrm>
        </p:grpSpPr>
        <p:sp>
          <p:nvSpPr>
            <p:cNvPr id="5281" name="Google Shape;5281;p64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286" name="Shape 5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7" name="Google Shape;5287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s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88" name="Google Shape;5288;p65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5289" name="Google Shape;5289;p65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65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1" name="Google Shape;5291;p65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5292" name="Google Shape;5292;p65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65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4" name="Google Shape;5294;p65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5295" name="Google Shape;5295;p65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65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7" name="Google Shape;5297;p65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5298" name="Google Shape;5298;p65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65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00" name="Google Shape;5300;p65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01" name="Google Shape;5301;p65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5302" name="Google Shape;5302;p65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65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4" name="Google Shape;5304;p65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5305" name="Google Shape;5305;p65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65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65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65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9" name="Google Shape;5309;p65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5310" name="Google Shape;5310;p65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65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65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3" name="Google Shape;5313;p65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5314" name="Google Shape;5314;p65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65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65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65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65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9" name="Google Shape;5319;p65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5320" name="Google Shape;5320;p65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65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65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3" name="Google Shape;5323;p65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5324" name="Google Shape;5324;p65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65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6" name="Google Shape;5326;p65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5327" name="Google Shape;5327;p65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65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29" name="Google Shape;5329;p65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30" name="Google Shape;5330;p65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5331" name="Google Shape;5331;p65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65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3" name="Google Shape;5333;p65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5334" name="Google Shape;5334;p65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65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65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7" name="Google Shape;5337;p65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5338" name="Google Shape;5338;p65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65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40" name="Google Shape;5340;p65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41" name="Google Shape;5341;p65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5342" name="Google Shape;5342;p65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65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65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65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65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65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8" name="Google Shape;5348;p65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5349" name="Google Shape;5349;p65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65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1" name="Google Shape;5351;p65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5352" name="Google Shape;5352;p65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65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65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65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65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65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8" name="Google Shape;5358;p65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5359" name="Google Shape;5359;p65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65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65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62" name="Google Shape;5362;p65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5363" name="Google Shape;5363;p65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65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65" name="Google Shape;5365;p65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66" name="Google Shape;5366;p65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5367" name="Google Shape;5367;p65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65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69" name="Google Shape;5369;p65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5370" name="Google Shape;5370;p65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65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2" name="Google Shape;5372;p65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5373" name="Google Shape;5373;p65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65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5" name="Google Shape;5375;p65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5376" name="Google Shape;5376;p65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65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8" name="Google Shape;5378;p65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5379" name="Google Shape;5379;p65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65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65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2" name="Google Shape;5382;p65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5383" name="Google Shape;5383;p65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65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5" name="Google Shape;5385;p65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5386" name="Google Shape;5386;p65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65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65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65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65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65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65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3" name="Google Shape;5393;p65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4" name="Google Shape;5394;p65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95" name="Google Shape;5395;p65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5396" name="Google Shape;5396;p65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65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8" name="Google Shape;5398;p65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5399" name="Google Shape;5399;p65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65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1" name="Google Shape;5401;p65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5402" name="Google Shape;5402;p65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65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65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65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65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7" name="Google Shape;5407;p65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5408" name="Google Shape;5408;p65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65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65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65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2" name="Google Shape;5412;p65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5413" name="Google Shape;5413;p65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65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65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65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7" name="Google Shape;5417;p65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5418" name="Google Shape;5418;p65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419" name="Google Shape;5419;p65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5420" name="Google Shape;5420;p65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1" name="Google Shape;5421;p65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2" name="Google Shape;5422;p65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3" name="Google Shape;5423;p65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4" name="Google Shape;5424;p65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5" name="Google Shape;5425;p65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6" name="Google Shape;5426;p65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27" name="Google Shape;5427;p65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5428" name="Google Shape;5428;p65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65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0" name="Google Shape;5430;p65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5431" name="Google Shape;5431;p65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65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65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65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65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65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65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65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65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65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1" name="Google Shape;5441;p65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5442" name="Google Shape;5442;p65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65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4" name="Google Shape;5444;p65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5445" name="Google Shape;5445;p65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65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7" name="Google Shape;5447;p65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5448" name="Google Shape;5448;p65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65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0" name="Google Shape;5450;p65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5451" name="Google Shape;5451;p65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65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65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65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5" name="Google Shape;5455;p65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5456" name="Google Shape;5456;p65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65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8" name="Google Shape;5458;p65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5459" name="Google Shape;5459;p65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65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65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2" name="Google Shape;5462;p65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5463" name="Google Shape;5463;p65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65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65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65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67" name="Google Shape;5467;p65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68" name="Google Shape;5468;p65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5469" name="Google Shape;5469;p65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65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65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65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3" name="Google Shape;5473;p65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5474" name="Google Shape;5474;p65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65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76" name="Google Shape;5476;p65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77" name="Google Shape;5477;p65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5478" name="Google Shape;5478;p65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65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0" name="Google Shape;5480;p65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5481" name="Google Shape;5481;p65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65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65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84" name="Google Shape;5484;p65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85" name="Google Shape;5485;p65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5486" name="Google Shape;5486;p65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65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65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9" name="Google Shape;5489;p65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5490" name="Google Shape;5490;p65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65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65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65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65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65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65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65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65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9" name="Google Shape;5499;p65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5500" name="Google Shape;5500;p65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65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65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3" name="Google Shape;5503;p65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5504" name="Google Shape;5504;p65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65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65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7" name="Google Shape;5507;p65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5508" name="Google Shape;5508;p65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65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0" name="Google Shape;5510;p65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5511" name="Google Shape;5511;p65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65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65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65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65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65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65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65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65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0" name="Google Shape;5520;p65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5521" name="Google Shape;5521;p65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65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65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65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25" name="Google Shape;5525;p65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6" name="Google Shape;5526;p65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7" name="Google Shape;5527;p65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28" name="Google Shape;5528;p65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5529" name="Google Shape;5529;p65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65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65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65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65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65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65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65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65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65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65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65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65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65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3" name="Google Shape;5543;p65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5544" name="Google Shape;5544;p65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65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6" name="Google Shape;5546;p65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5547" name="Google Shape;5547;p65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65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65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50" name="Google Shape;5550;p65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5551" name="Google Shape;5551;p65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65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65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54" name="Google Shape;5554;p65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5555" name="Google Shape;5555;p65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65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65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65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65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0" name="Google Shape;5560;p65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5561" name="Google Shape;5561;p65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65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65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65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5" name="Google Shape;5565;p65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5566" name="Google Shape;5566;p65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65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68" name="Google Shape;5568;p65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69" name="Google Shape;5569;p65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5570" name="Google Shape;5570;p65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65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65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73" name="Google Shape;5573;p65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74" name="Google Shape;5574;p65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5575" name="Google Shape;5575;p65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65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77" name="Google Shape;5577;p65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5578" name="Google Shape;5578;p65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65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65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65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65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83" name="Google Shape;5583;p65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5584" name="Google Shape;5584;p65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65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65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65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65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89" name="Google Shape;5589;p65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90" name="Google Shape;5590;p65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5591" name="Google Shape;5591;p65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65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65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4" name="Google Shape;5594;p65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5595" name="Google Shape;5595;p65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65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65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65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65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65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1" name="Google Shape;5601;p65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5602" name="Google Shape;5602;p65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65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65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5" name="Google Shape;5605;p65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5606" name="Google Shape;5606;p65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65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65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9" name="Google Shape;5609;p65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5610" name="Google Shape;5610;p65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65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65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65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14" name="Google Shape;5614;p65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5615" name="Google Shape;5615;p65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65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17" name="Google Shape;5617;p65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5618" name="Google Shape;5618;p65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65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0" name="Google Shape;5620;p65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5621" name="Google Shape;5621;p65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65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65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65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5" name="Google Shape;5625;p65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5626" name="Google Shape;5626;p65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65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65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65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0" name="Google Shape;5630;p65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5631" name="Google Shape;5631;p65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65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65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65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65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65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65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8" name="Google Shape;5638;p65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5639" name="Google Shape;5639;p65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65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41" name="Google Shape;5641;p65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2" name="Google Shape;5642;p65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5643" name="Google Shape;5643;p65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65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65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65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47" name="Google Shape;5647;p65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8" name="Google Shape;5648;p65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5649" name="Google Shape;5649;p65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65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65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2" name="Google Shape;5652;p65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5653" name="Google Shape;5653;p65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65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65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65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65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65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65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0" name="Google Shape;5660;p65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5661" name="Google Shape;5661;p65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65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63" name="Google Shape;5663;p65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4" name="Google Shape;5664;p65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5" name="Google Shape;5665;p65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66" name="Google Shape;5666;p65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5667" name="Google Shape;5667;p65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65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65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65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1" name="Google Shape;5671;p65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5672" name="Google Shape;5672;p65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65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65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65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65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65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65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682" name="Shape 5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" name="Google Shape;5683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84" name="Google Shape;5684;p66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5685" name="Google Shape;5685;p66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66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66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66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9" name="Google Shape;5689;p66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5690" name="Google Shape;5690;p66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66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66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66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4" name="Google Shape;5694;p66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5695" name="Google Shape;5695;p66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66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66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66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9" name="Google Shape;5699;p66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5700" name="Google Shape;5700;p66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66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2" name="Google Shape;5702;p66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5703" name="Google Shape;5703;p66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66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66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66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7" name="Google Shape;5707;p66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5708" name="Google Shape;5708;p66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66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66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66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2" name="Google Shape;5712;p66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5713" name="Google Shape;5713;p66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66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5" name="Google Shape;5715;p66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5716" name="Google Shape;5716;p66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66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66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66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0" name="Google Shape;5720;p66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5721" name="Google Shape;5721;p66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66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66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66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5" name="Google Shape;5725;p66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5726" name="Google Shape;5726;p66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66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66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66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30" name="Google Shape;5730;p66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5731" name="Google Shape;5731;p66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66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66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66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35" name="Google Shape;5735;p66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5736" name="Google Shape;5736;p66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66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66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66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66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1" name="Google Shape;5741;p66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5742" name="Google Shape;5742;p66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66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4" name="Google Shape;5744;p66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5745" name="Google Shape;5745;p66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66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66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66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66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66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1" name="Google Shape;5751;p66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5752" name="Google Shape;5752;p66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66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66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66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6" name="Google Shape;5756;p66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5757" name="Google Shape;5757;p66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66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66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66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61" name="Google Shape;5761;p66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5762" name="Google Shape;5762;p66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66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66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66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66" name="Google Shape;5766;p66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5767" name="Google Shape;5767;p66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66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66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66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71" name="Google Shape;5771;p66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5772" name="Google Shape;5772;p66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66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66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66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66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77" name="Google Shape;5777;p66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5778" name="Google Shape;5778;p66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66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66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66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66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3" name="Google Shape;5783;p66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5784" name="Google Shape;5784;p66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66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66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66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8" name="Google Shape;5788;p66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5789" name="Google Shape;5789;p66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66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1" name="Google Shape;5791;p66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5792" name="Google Shape;5792;p66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66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66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66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66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7" name="Google Shape;5797;p66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5798" name="Google Shape;5798;p66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66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66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66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2" name="Google Shape;5802;p66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5803" name="Google Shape;5803;p66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66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66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66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7" name="Google Shape;5807;p66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5808" name="Google Shape;5808;p66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66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66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1" name="Google Shape;5811;p66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5812" name="Google Shape;5812;p66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66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4" name="Google Shape;5814;p66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5815" name="Google Shape;5815;p66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66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66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66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9" name="Google Shape;5819;p66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5820" name="Google Shape;5820;p66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66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66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66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4" name="Google Shape;5824;p66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5825" name="Google Shape;5825;p66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66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7" name="Google Shape;5827;p66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5828" name="Google Shape;5828;p66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66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66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1" name="Google Shape;5831;p66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5832" name="Google Shape;5832;p66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66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66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5" name="Google Shape;5835;p66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5836" name="Google Shape;5836;p66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66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66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9" name="Google Shape;5839;p66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5840" name="Google Shape;5840;p66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66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66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66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4" name="Google Shape;5844;p66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5845" name="Google Shape;5845;p66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66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66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66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9" name="Google Shape;5849;p66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5850" name="Google Shape;5850;p66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66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2" name="Google Shape;5852;p66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5853" name="Google Shape;5853;p66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66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66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6" name="Google Shape;5856;p66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5857" name="Google Shape;5857;p66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66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66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66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1" name="Google Shape;5861;p66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5862" name="Google Shape;5862;p66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66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66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66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6" name="Google Shape;5866;p66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5867" name="Google Shape;5867;p66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66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66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0" name="Google Shape;5870;p66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5871" name="Google Shape;5871;p66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66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66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66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5" name="Google Shape;5875;p66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5876" name="Google Shape;5876;p66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66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66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66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0" name="Google Shape;5880;p66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5881" name="Google Shape;5881;p66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66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66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66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66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6" name="Google Shape;5886;p66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887" name="Google Shape;5887;p66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66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66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66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66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2" name="Google Shape;5892;p66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893" name="Google Shape;5893;p66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66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5" name="Google Shape;5895;p66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896" name="Google Shape;5896;p66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66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66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66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0" name="Google Shape;5900;p66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901" name="Google Shape;5901;p66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66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66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66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5" name="Google Shape;5905;p66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906" name="Google Shape;5906;p66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66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66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9" name="Google Shape;5909;p66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910" name="Google Shape;5910;p66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66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66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66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66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66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66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17" name="Google Shape;5917;p66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918" name="Google Shape;5918;p66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66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66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66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66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3" name="Google Shape;5923;p66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924" name="Google Shape;5924;p66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66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66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66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8" name="Google Shape;5928;p66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929" name="Google Shape;5929;p66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66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66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66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3" name="Google Shape;5933;p66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934" name="Google Shape;5934;p66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66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66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66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66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9" name="Google Shape;5939;p66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940" name="Google Shape;5940;p66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66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66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66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66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5" name="Google Shape;5945;p66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946" name="Google Shape;5946;p66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66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66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66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66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66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66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66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54" name="Google Shape;5954;p66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955" name="Google Shape;5955;p66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66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66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66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66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66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1" name="Google Shape;5961;p66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962" name="Google Shape;5962;p66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66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66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66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6" name="Google Shape;5966;p66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967" name="Google Shape;5967;p66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66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66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66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66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66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66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66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66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66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66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8" name="Google Shape;5978;p66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979" name="Google Shape;5979;p66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66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66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66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66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66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5" name="Google Shape;5985;p66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986" name="Google Shape;5986;p66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66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66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66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0" name="Google Shape;5990;p66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991" name="Google Shape;5991;p66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66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66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66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5" name="Google Shape;5995;p66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996" name="Google Shape;5996;p66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66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66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66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0" name="Google Shape;6000;p66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001" name="Google Shape;6001;p66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66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66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66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5" name="Google Shape;6005;p66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006" name="Google Shape;6006;p66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66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66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66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66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66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2" name="Google Shape;6012;p66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013" name="Google Shape;6013;p66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66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66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6" name="Google Shape;6016;p66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017" name="Google Shape;6017;p66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66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66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0" name="Google Shape;6020;p66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021" name="Google Shape;6021;p66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66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66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66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66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66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66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66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9" name="Google Shape;6029;p66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030" name="Google Shape;6030;p66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66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66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66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66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66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66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7" name="Google Shape;6037;p66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038" name="Google Shape;6038;p66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66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66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66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2" name="Google Shape;6042;p66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043" name="Google Shape;6043;p66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66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66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66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66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8" name="Google Shape;6048;p66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049" name="Google Shape;6049;p66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66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66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66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66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66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66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66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7" name="Google Shape;6057;p66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058" name="Google Shape;6058;p66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66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0" name="Google Shape;6060;p66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061" name="Google Shape;6061;p66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66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66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66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66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6" name="Google Shape;6066;p66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067" name="Google Shape;6067;p66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66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66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0" name="Google Shape;6070;p66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071" name="Google Shape;6071;p66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66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66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66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66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66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66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66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9" name="Google Shape;6079;p66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080" name="Google Shape;6080;p66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66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66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66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66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5" name="Google Shape;6085;p66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086" name="Google Shape;6086;p66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66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66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66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66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66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66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3" name="Google Shape;6093;p66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094" name="Google Shape;6094;p66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66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66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66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66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66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66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66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66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3" name="Google Shape;6103;p66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104" name="Google Shape;6104;p66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66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66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66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66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66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66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1" name="Google Shape;6111;p66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112" name="Google Shape;6112;p66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66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66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66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6" name="Google Shape;6116;p66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117" name="Google Shape;6117;p66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66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66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66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66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66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66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4" name="Google Shape;6124;p66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6125" name="Google Shape;6125;p66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66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66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66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66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66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66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2" name="Google Shape;6132;p66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6133" name="Google Shape;6133;p66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66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66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66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66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66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66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40" name="Google Shape;6140;p66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1" name="Google Shape;6141;p66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42" name="Google Shape;6142;p66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6143" name="Google Shape;6143;p66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66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66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66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66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66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66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0" name="Google Shape;6150;p66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6151" name="Google Shape;6151;p66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66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66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66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66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66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66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66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9" name="Google Shape;6159;p66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6160" name="Google Shape;6160;p66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66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66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66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66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66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6" name="Google Shape;6166;p66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6167" name="Google Shape;6167;p66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66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66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66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66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2" name="Google Shape;6172;p66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6173" name="Google Shape;6173;p66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66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66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66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66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66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66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0" name="Google Shape;6180;p66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6181" name="Google Shape;6181;p66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66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66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66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66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66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7" name="Google Shape;6187;p66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6188" name="Google Shape;6188;p66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66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66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1" name="Google Shape;6191;p66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6192" name="Google Shape;6192;p66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66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66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66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66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66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66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66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0" name="Google Shape;6200;p66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6201" name="Google Shape;6201;p66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66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66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66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66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66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66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66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66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66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66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2" name="Google Shape;6212;p66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6213" name="Google Shape;6213;p66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66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66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66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66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66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9" name="Google Shape;6219;p66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6220" name="Google Shape;6220;p66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66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66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66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66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5" name="Google Shape;6225;p66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6226" name="Google Shape;6226;p66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66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66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66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66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66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66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66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4" name="Google Shape;6234;p66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6235" name="Google Shape;6235;p66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66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66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66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66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66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66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2" name="Google Shape;6242;p66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6243" name="Google Shape;6243;p66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66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66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66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66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66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66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66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1" name="Google Shape;6251;p66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6252" name="Google Shape;6252;p66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66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66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66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66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66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66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66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66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1" name="Google Shape;6261;p66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6262" name="Google Shape;6262;p66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66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66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66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66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267" name="Google Shape;6267;p66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268" name="Google Shape;6268;p66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269" name="Google Shape;6269;p66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66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71" name="Google Shape;6271;p66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275" name="Shape 6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6" name="Google Shape;6276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Creative Process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77" name="Google Shape;6277;p67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6278" name="Google Shape;6278;p67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67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0" name="Google Shape;6280;p67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6281" name="Google Shape;6281;p67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67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3" name="Google Shape;6283;p67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6284" name="Google Shape;6284;p67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67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67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67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67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67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0" name="Google Shape;6290;p67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6291" name="Google Shape;6291;p67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67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3" name="Google Shape;6293;p67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6294" name="Google Shape;6294;p67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67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67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67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67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67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67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67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2" name="Google Shape;6302;p67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6303" name="Google Shape;6303;p67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67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5" name="Google Shape;6305;p67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6306" name="Google Shape;6306;p67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67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8" name="Google Shape;6308;p67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6309" name="Google Shape;6309;p67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67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1" name="Google Shape;6311;p67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6312" name="Google Shape;6312;p67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67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14" name="Google Shape;6314;p67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15" name="Google Shape;6315;p67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6316" name="Google Shape;6316;p67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67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8" name="Google Shape;6318;p67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6319" name="Google Shape;6319;p67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67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1" name="Google Shape;6321;p67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6322" name="Google Shape;6322;p67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67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4" name="Google Shape;6324;p67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6325" name="Google Shape;6325;p67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67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67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67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67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67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1" name="Google Shape;6331;p67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6332" name="Google Shape;6332;p67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67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67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5" name="Google Shape;6335;p67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6336" name="Google Shape;6336;p67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67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67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67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0" name="Google Shape;6340;p67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6341" name="Google Shape;6341;p67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67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67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67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45" name="Google Shape;6345;p67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46" name="Google Shape;6346;p67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6347" name="Google Shape;6347;p67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67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67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50" name="Google Shape;6350;p67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51" name="Google Shape;6351;p67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6352" name="Google Shape;6352;p67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67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67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67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67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67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67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59" name="Google Shape;6359;p67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0" name="Google Shape;6360;p67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1" name="Google Shape;6361;p67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6362" name="Google Shape;6362;p67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67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67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5" name="Google Shape;6365;p67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6366" name="Google Shape;6366;p67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67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67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67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0" name="Google Shape;6370;p67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6371" name="Google Shape;6371;p67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67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67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4" name="Google Shape;6374;p67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6375" name="Google Shape;6375;p67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67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67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8" name="Google Shape;6378;p67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6379" name="Google Shape;6379;p67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67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67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67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67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67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67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86" name="Google Shape;6386;p67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7" name="Google Shape;6387;p67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8" name="Google Shape;6388;p67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9" name="Google Shape;6389;p67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0" name="Google Shape;6390;p67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91" name="Google Shape;6391;p67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6392" name="Google Shape;6392;p67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67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67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5" name="Google Shape;6395;p67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6396" name="Google Shape;6396;p67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67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67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67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67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1" name="Google Shape;6401;p67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6402" name="Google Shape;6402;p67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67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4" name="Google Shape;6404;p67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6405" name="Google Shape;6405;p67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67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67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67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67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67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1" name="Google Shape;6411;p67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12" name="Google Shape;6412;p67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6413" name="Google Shape;6413;p67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67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67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67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67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67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67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0" name="Google Shape;6420;p67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6421" name="Google Shape;6421;p67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67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67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67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5" name="Google Shape;6425;p67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6426" name="Google Shape;6426;p67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67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67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67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67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67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67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3" name="Google Shape;6433;p67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34" name="Google Shape;6434;p67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6435" name="Google Shape;6435;p67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67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67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67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9" name="Google Shape;6439;p67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0" name="Google Shape;6440;p67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6441" name="Google Shape;6441;p67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67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3" name="Google Shape;6443;p67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6444" name="Google Shape;6444;p67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67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67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67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67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9" name="Google Shape;6449;p67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6450" name="Google Shape;6450;p67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67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67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67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67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67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67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57" name="Google Shape;6457;p67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58" name="Google Shape;6458;p67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6459" name="Google Shape;6459;p67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67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67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67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3" name="Google Shape;6463;p67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6464" name="Google Shape;6464;p67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67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67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67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8" name="Google Shape;6468;p67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9" name="Google Shape;6469;p67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6470" name="Google Shape;6470;p67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67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67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3" name="Google Shape;6473;p67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6474" name="Google Shape;6474;p67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67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67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67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8" name="Google Shape;6478;p67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6479" name="Google Shape;6479;p67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67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67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67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67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4" name="Google Shape;6484;p67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6485" name="Google Shape;6485;p67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7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67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8" name="Google Shape;6488;p67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6489" name="Google Shape;6489;p67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7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7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67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67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7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7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7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67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67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9" name="Google Shape;6499;p67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6500" name="Google Shape;6500;p67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67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7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7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4" name="Google Shape;6504;p67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6505" name="Google Shape;6505;p67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67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7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7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7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0" name="Google Shape;6510;p67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6511" name="Google Shape;6511;p67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7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67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67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5" name="Google Shape;6515;p67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6516" name="Google Shape;6516;p67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7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8" name="Google Shape;6518;p67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6519" name="Google Shape;6519;p67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7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7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7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67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4" name="Google Shape;6524;p67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6525" name="Google Shape;6525;p67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7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7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67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67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7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7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7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67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67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5" name="Google Shape;6535;p67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6536" name="Google Shape;6536;p67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7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8" name="Google Shape;6538;p67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6539" name="Google Shape;6539;p67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67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7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2" name="Google Shape;6542;p67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6543" name="Google Shape;6543;p67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7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7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7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7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7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67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67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7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2" name="Google Shape;6552;p67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6553" name="Google Shape;6553;p67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67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67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6" name="Google Shape;6556;p67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6557" name="Google Shape;6557;p67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7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67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67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1" name="Google Shape;6561;p67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6562" name="Google Shape;6562;p67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7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67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67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7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7" name="Google Shape;6567;p67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6568" name="Google Shape;6568;p67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67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67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7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7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3" name="Google Shape;6573;p67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6574" name="Google Shape;6574;p67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67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6" name="Google Shape;6576;p67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6577" name="Google Shape;6577;p67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7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7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7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67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2" name="Google Shape;6582;p67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6583" name="Google Shape;6583;p67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7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7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67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67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7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67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67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7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2" name="Google Shape;6592;p67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6593" name="Google Shape;6593;p67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7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67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67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7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7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7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67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67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7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7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4" name="Google Shape;6604;p67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6605" name="Google Shape;6605;p67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67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7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7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9" name="Google Shape;6609;p67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6610" name="Google Shape;6610;p67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7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67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67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7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7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6" name="Google Shape;6616;p67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6617" name="Google Shape;6617;p67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67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67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67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67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67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3" name="Google Shape;6623;p67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6624" name="Google Shape;6624;p67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67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67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67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67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67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67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67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2" name="Google Shape;6632;p67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6633" name="Google Shape;6633;p67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67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67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67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67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67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9" name="Google Shape;6639;p67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6640" name="Google Shape;6640;p67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67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67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67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4" name="Google Shape;6644;p67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6645" name="Google Shape;6645;p67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67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67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67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67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67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67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67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67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67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5" name="Google Shape;6655;p67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6656" name="Google Shape;6656;p67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67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67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67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67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67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2" name="Google Shape;6662;p67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6663" name="Google Shape;6663;p67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67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67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67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67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67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67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67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6671" name="Google Shape;6671;p67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67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67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67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67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7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7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67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67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67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67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2" name="Google Shape;6682;p67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6683" name="Google Shape;6683;p67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67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67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67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67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67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67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0" name="Google Shape;6690;p67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6691" name="Google Shape;6691;p67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67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67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67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67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7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7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67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67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7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7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7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67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67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6705" name="Google Shape;6705;p67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7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67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67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7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0" name="Google Shape;6710;p67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6711" name="Google Shape;6711;p67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7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7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7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67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6" name="Google Shape;6716;p67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6717" name="Google Shape;6717;p67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67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67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0" name="Google Shape;6720;p67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6721" name="Google Shape;6721;p67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67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3" name="Google Shape;6723;p67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6724" name="Google Shape;6724;p67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67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67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67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7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7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0" name="Google Shape;6730;p67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6731" name="Google Shape;6731;p67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67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67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4" name="Google Shape;6734;p67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6735" name="Google Shape;6735;p67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67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67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67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9" name="Google Shape;6739;p67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6740" name="Google Shape;6740;p67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7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7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67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67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7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7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7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7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7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0" name="Google Shape;6750;p67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6751" name="Google Shape;6751;p67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67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67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7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7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7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7" name="Google Shape;6757;p67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6758" name="Google Shape;6758;p67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67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67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7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7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7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4" name="Google Shape;6764;p67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6765" name="Google Shape;6765;p67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7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67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67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67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67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1" name="Google Shape;6771;p67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6772" name="Google Shape;6772;p67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67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67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67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6" name="Google Shape;6776;p67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6777" name="Google Shape;6777;p67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7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7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0" name="Google Shape;6780;p67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6781" name="Google Shape;6781;p67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7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67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67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67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67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7" name="Google Shape;6787;p67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6788" name="Google Shape;6788;p67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67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7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7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2" name="Google Shape;6792;p67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6793" name="Google Shape;6793;p67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67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7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6" name="Google Shape;6796;p67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6797" name="Google Shape;6797;p67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67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67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800" name="Google Shape;6800;p67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6801" name="Google Shape;6801;p67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6802" name="Google Shape;6802;p67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67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67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7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7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810" name="Shape 6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1" name="Google Shape;6811;p6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Educational Process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2" name="Google Shape;6812;p68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3" name="Google Shape;6813;p68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4" name="Google Shape;6814;p68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15" name="Google Shape;6815;p68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6816" name="Google Shape;6816;p68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8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68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68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0" name="Google Shape;6820;p68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6821" name="Google Shape;6821;p68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8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23" name="Google Shape;6823;p68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4" name="Google Shape;6824;p68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5" name="Google Shape;6825;p68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6" name="Google Shape;6826;p68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7" name="Google Shape;6827;p68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8" name="Google Shape;6828;p68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29" name="Google Shape;6829;p68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6830" name="Google Shape;6830;p68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8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8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3" name="Google Shape;6833;p68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6834" name="Google Shape;6834;p68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68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6" name="Google Shape;6836;p68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6837" name="Google Shape;6837;p68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8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8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68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68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42" name="Google Shape;6842;p68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3" name="Google Shape;6843;p68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4" name="Google Shape;6844;p68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5" name="Google Shape;6845;p68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6" name="Google Shape;6846;p68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47" name="Google Shape;6847;p68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6848" name="Google Shape;6848;p68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8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0" name="Google Shape;6850;p68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1" name="Google Shape;6851;p68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2" name="Google Shape;6852;p68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6853" name="Google Shape;6853;p68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8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68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68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7" name="Google Shape;6857;p68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8" name="Google Shape;6858;p68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9" name="Google Shape;6859;p68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0" name="Google Shape;6860;p68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1" name="Google Shape;6861;p68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2" name="Google Shape;6862;p68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63" name="Google Shape;6863;p68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6864" name="Google Shape;6864;p68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68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6" name="Google Shape;6866;p68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6867" name="Google Shape;6867;p68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68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9" name="Google Shape;6869;p68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6870" name="Google Shape;6870;p68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8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72" name="Google Shape;6872;p68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73" name="Google Shape;6873;p68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6874" name="Google Shape;6874;p68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8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76" name="Google Shape;6876;p68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77" name="Google Shape;6877;p68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6878" name="Google Shape;6878;p68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8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8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8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2" name="Google Shape;6882;p68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6883" name="Google Shape;6883;p68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68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68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68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7" name="Google Shape;6887;p68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888" name="Google Shape;6888;p68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68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0" name="Google Shape;6890;p68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891" name="Google Shape;6891;p68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68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93" name="Google Shape;6893;p68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4" name="Google Shape;6894;p68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95" name="Google Shape;6895;p68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896" name="Google Shape;6896;p68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68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68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68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68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01" name="Google Shape;6901;p68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02" name="Google Shape;6902;p68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903" name="Google Shape;6903;p68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68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5" name="Google Shape;6905;p68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906" name="Google Shape;6906;p68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68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68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9" name="Google Shape;6909;p68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910" name="Google Shape;6910;p68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68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2" name="Google Shape;6912;p68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913" name="Google Shape;6913;p68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68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15" name="Google Shape;6915;p68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16" name="Google Shape;6916;p68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917" name="Google Shape;6917;p68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68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68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0" name="Google Shape;6920;p68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921" name="Google Shape;6921;p68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68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68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68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68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26" name="Google Shape;6926;p68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7" name="Google Shape;6927;p68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28" name="Google Shape;6928;p68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929" name="Google Shape;6929;p68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68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68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2" name="Google Shape;6932;p68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933" name="Google Shape;6933;p68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68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68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6" name="Google Shape;6936;p68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937" name="Google Shape;6937;p68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68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68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0" name="Google Shape;6940;p68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941" name="Google Shape;6941;p68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68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68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68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5" name="Google Shape;6945;p68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946" name="Google Shape;6946;p68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68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68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49" name="Google Shape;6949;p68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50" name="Google Shape;6950;p68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951" name="Google Shape;6951;p68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68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3" name="Google Shape;6953;p68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954" name="Google Shape;6954;p68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8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56" name="Google Shape;6956;p68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7" name="Google Shape;6957;p68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58" name="Google Shape;6958;p68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959" name="Google Shape;6959;p68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8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8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68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3" name="Google Shape;6963;p68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964" name="Google Shape;6964;p68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68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66" name="Google Shape;6966;p68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67" name="Google Shape;6967;p68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968" name="Google Shape;6968;p68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8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68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68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8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8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4" name="Google Shape;6974;p68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975" name="Google Shape;6975;p68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68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8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68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68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68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68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2" name="Google Shape;6982;p68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983" name="Google Shape;6983;p68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68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5" name="Google Shape;6985;p68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986" name="Google Shape;6986;p68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8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68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68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0" name="Google Shape;6990;p68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991" name="Google Shape;6991;p68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8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68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4" name="Google Shape;6994;p68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95" name="Google Shape;6995;p68"/>
          <p:cNvGrpSpPr/>
          <p:nvPr/>
        </p:nvGrpSpPr>
        <p:grpSpPr>
          <a:xfrm>
            <a:off x="7262295" y="3448891"/>
            <a:ext cx="269608" cy="342779"/>
            <a:chOff x="-37370925" y="3579105"/>
            <a:chExt cx="248900" cy="316450"/>
          </a:xfrm>
        </p:grpSpPr>
        <p:sp>
          <p:nvSpPr>
            <p:cNvPr id="6996" name="Google Shape;6996;p68"/>
            <p:cNvSpPr/>
            <p:nvPr/>
          </p:nvSpPr>
          <p:spPr>
            <a:xfrm>
              <a:off x="-37268550" y="367105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8"/>
            <p:cNvSpPr/>
            <p:nvPr/>
          </p:nvSpPr>
          <p:spPr>
            <a:xfrm>
              <a:off x="-37370925" y="357910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8" name="Google Shape;6998;p68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9" name="Google Shape;6999;p68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0" name="Google Shape;7000;p68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001" name="Google Shape;7001;p68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8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3" name="Google Shape;7003;p68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004" name="Google Shape;7004;p68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8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8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8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8" name="Google Shape;7008;p68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009" name="Google Shape;7009;p68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68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68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12" name="Google Shape;7012;p68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13" name="Google Shape;7013;p68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014" name="Google Shape;7014;p68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8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8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7" name="Google Shape;7017;p68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018" name="Google Shape;7018;p68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68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68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8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2" name="Google Shape;7022;p68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023" name="Google Shape;7023;p68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68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5" name="Google Shape;7025;p68"/>
          <p:cNvGrpSpPr/>
          <p:nvPr/>
        </p:nvGrpSpPr>
        <p:grpSpPr>
          <a:xfrm>
            <a:off x="7223057" y="3850545"/>
            <a:ext cx="348086" cy="344701"/>
            <a:chOff x="-37385100" y="3949908"/>
            <a:chExt cx="321350" cy="318225"/>
          </a:xfrm>
        </p:grpSpPr>
        <p:sp>
          <p:nvSpPr>
            <p:cNvPr id="7026" name="Google Shape;7026;p68"/>
            <p:cNvSpPr/>
            <p:nvPr/>
          </p:nvSpPr>
          <p:spPr>
            <a:xfrm>
              <a:off x="-37190575" y="4145233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8"/>
            <p:cNvSpPr/>
            <p:nvPr/>
          </p:nvSpPr>
          <p:spPr>
            <a:xfrm>
              <a:off x="-37385100" y="3949908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8" name="Google Shape;7028;p68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029" name="Google Shape;7029;p68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68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8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68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68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4" name="Google Shape;7034;p68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035" name="Google Shape;7035;p68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8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8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8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39" name="Google Shape;7039;p68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0" name="Google Shape;7040;p68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41" name="Google Shape;7041;p68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042" name="Google Shape;7042;p68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8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4" name="Google Shape;7044;p68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045" name="Google Shape;7045;p68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68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7" name="Google Shape;7047;p68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048" name="Google Shape;7048;p68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68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0" name="Google Shape;7050;p68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051" name="Google Shape;7051;p68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68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8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8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8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68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68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8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9" name="Google Shape;7059;p68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060" name="Google Shape;7060;p68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8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2" name="Google Shape;7062;p68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63" name="Google Shape;7063;p68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064" name="Google Shape;7064;p68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68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6" name="Google Shape;7066;p68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067" name="Google Shape;7067;p68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8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9" name="Google Shape;7069;p68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070" name="Google Shape;7070;p68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68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68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3" name="Google Shape;7073;p68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074" name="Google Shape;7074;p68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68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76" name="Google Shape;7076;p68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77" name="Google Shape;7077;p68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078" name="Google Shape;7078;p68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68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68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1" name="Google Shape;7081;p68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082" name="Google Shape;7082;p68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68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4" name="Google Shape;7084;p68"/>
          <p:cNvGrpSpPr/>
          <p:nvPr/>
        </p:nvGrpSpPr>
        <p:grpSpPr>
          <a:xfrm>
            <a:off x="6804108" y="3518134"/>
            <a:ext cx="345568" cy="223572"/>
            <a:chOff x="-37806500" y="3643030"/>
            <a:chExt cx="319025" cy="206400"/>
          </a:xfrm>
        </p:grpSpPr>
        <p:sp>
          <p:nvSpPr>
            <p:cNvPr id="7085" name="Google Shape;7085;p68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8"/>
            <p:cNvSpPr/>
            <p:nvPr/>
          </p:nvSpPr>
          <p:spPr>
            <a:xfrm>
              <a:off x="-37806500" y="364303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7" name="Google Shape;7087;p68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088" name="Google Shape;7088;p68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68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8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91" name="Google Shape;7091;p68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33"/>
          <p:cNvSpPr txBox="1"/>
          <p:nvPr>
            <p:ph idx="1" type="subTitle"/>
          </p:nvPr>
        </p:nvSpPr>
        <p:spPr>
          <a:xfrm>
            <a:off x="2699100" y="1261125"/>
            <a:ext cx="3745800" cy="36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 sz="1200">
              <a:solidFill>
                <a:srgbClr val="596657"/>
              </a:solidFill>
            </a:endParaRPr>
          </a:p>
        </p:txBody>
      </p:sp>
      <p:sp>
        <p:nvSpPr>
          <p:cNvPr id="186" name="Google Shape;186;p33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STORY</a:t>
            </a:r>
            <a:endParaRPr/>
          </a:p>
        </p:txBody>
      </p:sp>
      <p:pic>
        <p:nvPicPr>
          <p:cNvPr id="187" name="Google Shape;187;p33"/>
          <p:cNvPicPr preferRelativeResize="0"/>
          <p:nvPr/>
        </p:nvPicPr>
        <p:blipFill rotWithShape="1">
          <a:blip r:embed="rId3">
            <a:alphaModFix/>
          </a:blip>
          <a:srcRect b="0" l="9904" r="9896" t="0"/>
          <a:stretch/>
        </p:blipFill>
        <p:spPr>
          <a:xfrm>
            <a:off x="3115800" y="1818900"/>
            <a:ext cx="2912400" cy="20427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095" name="Shape 7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" name="Google Shape;7096;p6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Help &amp; Support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97" name="Google Shape;7097;p69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098" name="Google Shape;7098;p69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69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0" name="Google Shape;7100;p69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101" name="Google Shape;7101;p69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9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69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4" name="Google Shape;7104;p69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105" name="Google Shape;7105;p69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69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69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69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69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0" name="Google Shape;7110;p69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111" name="Google Shape;7111;p69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69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69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69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15" name="Google Shape;7115;p69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6" name="Google Shape;7116;p69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117" name="Google Shape;7117;p69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69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69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0" name="Google Shape;7120;p69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7121" name="Google Shape;7121;p69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69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69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4" name="Google Shape;7124;p69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7125" name="Google Shape;7125;p69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9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27" name="Google Shape;7127;p69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28" name="Google Shape;7128;p69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7129" name="Google Shape;7129;p69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69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9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32" name="Google Shape;7132;p69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33" name="Google Shape;7133;p69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7134" name="Google Shape;7134;p69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69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9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9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8" name="Google Shape;7138;p69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7139" name="Google Shape;7139;p69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9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9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9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3" name="Google Shape;7143;p69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7144" name="Google Shape;7144;p69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69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9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7" name="Google Shape;7147;p69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7148" name="Google Shape;7148;p69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69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0" name="Google Shape;7150;p69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7151" name="Google Shape;7151;p69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9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3" name="Google Shape;7153;p69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4" name="Google Shape;7154;p69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7155" name="Google Shape;7155;p69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9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7" name="Google Shape;7157;p69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8" name="Google Shape;7158;p69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7159" name="Google Shape;7159;p69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69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69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2" name="Google Shape;7162;p69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7163" name="Google Shape;7163;p69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69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9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9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7" name="Google Shape;7167;p69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7168" name="Google Shape;7168;p69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69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9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9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2" name="Google Shape;7172;p69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73" name="Google Shape;7173;p69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7174" name="Google Shape;7174;p69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9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69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7" name="Google Shape;7177;p69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78" name="Google Shape;7178;p69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7179" name="Google Shape;7179;p69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9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9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9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9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69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69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69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69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69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69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0" name="Google Shape;7190;p69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7191" name="Google Shape;7191;p69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69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69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94" name="Google Shape;7194;p69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5" name="Google Shape;7195;p69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96" name="Google Shape;7196;p69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7197" name="Google Shape;7197;p69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9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69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0" name="Google Shape;7200;p69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7201" name="Google Shape;7201;p69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69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69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4" name="Google Shape;7204;p69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7205" name="Google Shape;7205;p69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9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69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8" name="Google Shape;7208;p69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7209" name="Google Shape;7209;p69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69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11" name="Google Shape;7211;p69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2" name="Google Shape;7212;p69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13" name="Google Shape;7213;p69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7214" name="Google Shape;7214;p69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9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9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9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69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69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9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9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69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69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69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5" name="Google Shape;7225;p69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7226" name="Google Shape;7226;p69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9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9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9" name="Google Shape;7229;p69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7230" name="Google Shape;7230;p69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69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69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69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4" name="Google Shape;7234;p69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5" name="Google Shape;7235;p69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7236" name="Google Shape;7236;p69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69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8" name="Google Shape;7238;p69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7239" name="Google Shape;7239;p69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9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69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69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9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4" name="Google Shape;7244;p69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7245" name="Google Shape;7245;p69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69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69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69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49" name="Google Shape;7249;p69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0" name="Google Shape;7250;p69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1" name="Google Shape;7251;p69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52" name="Google Shape;7252;p69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7253" name="Google Shape;7253;p69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69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5" name="Google Shape;7255;p69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7256" name="Google Shape;7256;p69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69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69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69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0" name="Google Shape;7260;p69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7261" name="Google Shape;7261;p69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69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69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4" name="Google Shape;7264;p69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7265" name="Google Shape;7265;p69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69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69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8" name="Google Shape;7268;p69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7269" name="Google Shape;7269;p69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9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69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69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69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69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9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6" name="Google Shape;7276;p69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7277" name="Google Shape;7277;p69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9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9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69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69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69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69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84" name="Google Shape;7284;p69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85" name="Google Shape;7285;p69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7286" name="Google Shape;7286;p69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69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69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69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9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1" name="Google Shape;7291;p69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7292" name="Google Shape;7292;p69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9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9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9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9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69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7298" name="Google Shape;7298;p69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9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9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1" name="Google Shape;7301;p69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7302" name="Google Shape;7302;p69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69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9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69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06" name="Google Shape;7306;p69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07" name="Google Shape;7307;p69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08" name="Google Shape;7308;p69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7309" name="Google Shape;7309;p69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69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69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9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69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4" name="Google Shape;7314;p69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7315" name="Google Shape;7315;p69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69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69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9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9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9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9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2" name="Google Shape;7322;p69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7323" name="Google Shape;7323;p69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9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69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6" name="Google Shape;7326;p69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7327" name="Google Shape;7327;p69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69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69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9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9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9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69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69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5" name="Google Shape;7335;p69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7336" name="Google Shape;7336;p69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69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69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69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69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69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9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3" name="Google Shape;7343;p69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7344" name="Google Shape;7344;p69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9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6" name="Google Shape;7346;p69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7347" name="Google Shape;7347;p69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69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9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69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69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9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9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69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69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9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7" name="Google Shape;7357;p69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7358" name="Google Shape;7358;p69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69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69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69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2" name="Google Shape;7362;p69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7363" name="Google Shape;7363;p69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9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69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69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9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9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9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0" name="Google Shape;7370;p69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7371" name="Google Shape;7371;p69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69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9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4" name="Google Shape;7374;p69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7375" name="Google Shape;7375;p69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9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9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9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69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69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1" name="Google Shape;7381;p69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7382" name="Google Shape;7382;p69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9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69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69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6" name="Google Shape;7386;p69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7387" name="Google Shape;7387;p69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69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9" name="Google Shape;7389;p69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7390" name="Google Shape;7390;p69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69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2" name="Google Shape;7392;p69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7393" name="Google Shape;7393;p69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9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9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9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69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69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9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0" name="Google Shape;7400;p69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7401" name="Google Shape;7401;p69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69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69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9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9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6" name="Google Shape;7406;p69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7407" name="Google Shape;7407;p69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69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69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69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1" name="Google Shape;7411;p69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7412" name="Google Shape;7412;p69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69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69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69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6" name="Google Shape;7416;p69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7417" name="Google Shape;7417;p69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69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69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69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1" name="Google Shape;7421;p69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7422" name="Google Shape;7422;p69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69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4" name="Google Shape;7424;p69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7425" name="Google Shape;7425;p69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69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69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69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69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0" name="Google Shape;7430;p69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7431" name="Google Shape;7431;p69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9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69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69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9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9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69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8" name="Google Shape;7438;p69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7439" name="Google Shape;7439;p69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69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69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42" name="Google Shape;7442;p69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43" name="Google Shape;7443;p69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7444" name="Google Shape;7444;p69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69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69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9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69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9" name="Google Shape;7449;p69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7450" name="Google Shape;7450;p69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9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69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69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69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69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7456" name="Google Shape;7456;p69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69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69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69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69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69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69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69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69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5" name="Google Shape;7465;p69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7466" name="Google Shape;7466;p69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9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69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69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9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9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69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69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4" name="Google Shape;7474;p69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7475" name="Google Shape;7475;p69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69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69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9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9" name="Google Shape;7479;p69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7480" name="Google Shape;7480;p69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69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2" name="Google Shape;7482;p69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7483" name="Google Shape;7483;p69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9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9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9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69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69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9" name="Google Shape;7489;p69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7490" name="Google Shape;7490;p69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69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9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69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4" name="Google Shape;7494;p69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7495" name="Google Shape;7495;p69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9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69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8" name="Google Shape;7498;p69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7499" name="Google Shape;7499;p69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9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9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69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69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9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69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6" name="Google Shape;7506;p69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7507" name="Google Shape;7507;p69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69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9" name="Google Shape;7509;p69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7510" name="Google Shape;7510;p69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69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2" name="Google Shape;7512;p69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7513" name="Google Shape;7513;p69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69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5" name="Google Shape;7515;p69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7516" name="Google Shape;7516;p69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9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69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69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69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69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69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3" name="Google Shape;7523;p69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7524" name="Google Shape;7524;p69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69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6" name="Google Shape;7526;p69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7527" name="Google Shape;7527;p69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69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29" name="Google Shape;7529;p69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30" name="Google Shape;7530;p69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7531" name="Google Shape;7531;p69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69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69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537" name="Shape 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Google Shape;7538;p7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9" name="Google Shape;7539;p70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40" name="Google Shape;7540;p70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7541" name="Google Shape;7541;p70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70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3" name="Google Shape;7543;p70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7544" name="Google Shape;7544;p70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70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70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7" name="Google Shape;7547;p70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7548" name="Google Shape;7548;p70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70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70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70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70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3" name="Google Shape;7553;p70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7554" name="Google Shape;7554;p70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70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70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70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70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9" name="Google Shape;7559;p70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7560" name="Google Shape;7560;p70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70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70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70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70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70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70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70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70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70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70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70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2" name="Google Shape;7572;p70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7573" name="Google Shape;7573;p70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70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5" name="Google Shape;7575;p70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7576" name="Google Shape;7576;p70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70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70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70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0" name="Google Shape;7580;p70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81" name="Google Shape;7581;p70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7582" name="Google Shape;7582;p70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70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70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70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70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70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8" name="Google Shape;7588;p70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9" name="Google Shape;7589;p70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0" name="Google Shape;7590;p70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7591" name="Google Shape;7591;p70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70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70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70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70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6" name="Google Shape;7596;p70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7597" name="Google Shape;7597;p70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70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70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70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70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70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70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70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5" name="Google Shape;7605;p70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7606" name="Google Shape;7606;p70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70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8" name="Google Shape;7608;p70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7609" name="Google Shape;7609;p70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70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70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2" name="Google Shape;7612;p70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7613" name="Google Shape;7613;p70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70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5" name="Google Shape;7615;p70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7616" name="Google Shape;7616;p70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70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70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70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70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70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70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3" name="Google Shape;7623;p70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7624" name="Google Shape;7624;p70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70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6" name="Google Shape;7626;p70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7627" name="Google Shape;7627;p70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70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70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0" name="Google Shape;7630;p70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7631" name="Google Shape;7631;p70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70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3" name="Google Shape;7633;p70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7634" name="Google Shape;7634;p70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70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70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7" name="Google Shape;7637;p70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8" name="Google Shape;7638;p70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39" name="Google Shape;7639;p70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7640" name="Google Shape;7640;p70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70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70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70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70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70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6" name="Google Shape;7646;p70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47" name="Google Shape;7647;p70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7648" name="Google Shape;7648;p70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70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70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1" name="Google Shape;7651;p70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7652" name="Google Shape;7652;p70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70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4" name="Google Shape;7654;p70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5" name="Google Shape;7655;p70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7656" name="Google Shape;7656;p70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70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70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9" name="Google Shape;7659;p70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7660" name="Google Shape;7660;p70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70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62" name="Google Shape;7662;p70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63" name="Google Shape;7663;p70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64" name="Google Shape;7664;p70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5" name="Google Shape;7665;p70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7666" name="Google Shape;7666;p70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70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68" name="Google Shape;7668;p70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9" name="Google Shape;7669;p70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7670" name="Google Shape;7670;p70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70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2" name="Google Shape;7672;p70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3" name="Google Shape;7673;p70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4" name="Google Shape;7674;p70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5" name="Google Shape;7675;p70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7676" name="Google Shape;7676;p70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70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70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9" name="Google Shape;7679;p70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7680" name="Google Shape;7680;p70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70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2" name="Google Shape;7682;p70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7683" name="Google Shape;7683;p70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70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85" name="Google Shape;7685;p70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86" name="Google Shape;7686;p70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7687" name="Google Shape;7687;p70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70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70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70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70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70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70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70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70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6" name="Google Shape;7696;p70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97" name="Google Shape;7697;p70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7698" name="Google Shape;7698;p70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70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70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70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2" name="Google Shape;7702;p70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7703" name="Google Shape;7703;p70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70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5" name="Google Shape;7705;p70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7706" name="Google Shape;7706;p70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70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8" name="Google Shape;7708;p70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9" name="Google Shape;7709;p70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7710" name="Google Shape;7710;p70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70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70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3" name="Google Shape;7713;p70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7714" name="Google Shape;7714;p70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70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70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70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70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70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0" name="Google Shape;7720;p70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7721" name="Google Shape;7721;p70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70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3" name="Google Shape;7723;p70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7724" name="Google Shape;7724;p70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70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6" name="Google Shape;7726;p70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7727" name="Google Shape;7727;p70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70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70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70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70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2" name="Google Shape;7732;p70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7733" name="Google Shape;7733;p70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70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70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70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37" name="Google Shape;7737;p70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38" name="Google Shape;7738;p70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7739" name="Google Shape;7739;p70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70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70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70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3" name="Google Shape;7743;p70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7744" name="Google Shape;7744;p70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70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70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7" name="Google Shape;7747;p70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7748" name="Google Shape;7748;p70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70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70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1" name="Google Shape;7751;p70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7752" name="Google Shape;7752;p70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70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70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70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70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70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70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70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70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1" name="Google Shape;7761;p70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62" name="Google Shape;7762;p70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7763" name="Google Shape;7763;p70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70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70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6" name="Google Shape;7766;p70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7767" name="Google Shape;7767;p70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70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9" name="Google Shape;7769;p70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7770" name="Google Shape;7770;p70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70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2" name="Google Shape;7772;p70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3" name="Google Shape;7773;p70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7774" name="Google Shape;7774;p70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70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6" name="Google Shape;7776;p70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7777" name="Google Shape;7777;p70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70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9" name="Google Shape;7779;p70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7780" name="Google Shape;7780;p70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70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2" name="Google Shape;7782;p70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7783" name="Google Shape;7783;p70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70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5" name="Google Shape;7785;p70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7786" name="Google Shape;7786;p70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70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70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70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0" name="Google Shape;7790;p70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7791" name="Google Shape;7791;p70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70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3" name="Google Shape;7793;p70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7794" name="Google Shape;7794;p70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70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6" name="Google Shape;7796;p70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7797" name="Google Shape;7797;p70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70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70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70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70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2" name="Google Shape;7802;p70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7803" name="Google Shape;7803;p70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70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70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70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70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70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70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70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1" name="Google Shape;7811;p70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7812" name="Google Shape;7812;p70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70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70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5" name="Google Shape;7815;p70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7816" name="Google Shape;7816;p70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70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70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70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0" name="Google Shape;7820;p70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7821" name="Google Shape;7821;p70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70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3" name="Google Shape;7823;p70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4" name="Google Shape;7824;p70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7825" name="Google Shape;7825;p70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70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70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70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9" name="Google Shape;7829;p70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7830" name="Google Shape;7830;p70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70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70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70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4" name="Google Shape;7834;p70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7835" name="Google Shape;7835;p70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70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70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8" name="Google Shape;7838;p70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7839" name="Google Shape;7839;p70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70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1" name="Google Shape;7841;p70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7842" name="Google Shape;7842;p70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70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70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5" name="Google Shape;7845;p70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7846" name="Google Shape;7846;p70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70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8" name="Google Shape;7848;p70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7849" name="Google Shape;7849;p70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70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1" name="Google Shape;7851;p70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7852" name="Google Shape;7852;p70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70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70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70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6" name="Google Shape;7856;p70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57" name="Google Shape;7857;p70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7858" name="Google Shape;7858;p70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70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70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1" name="Google Shape;7861;p70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2" name="Google Shape;7862;p70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7863" name="Google Shape;7863;p70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70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70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6" name="Google Shape;7866;p70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7" name="Google Shape;7867;p70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7868" name="Google Shape;7868;p70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70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70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70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7872" name="Google Shape;7872;p70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70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70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5" name="Google Shape;7875;p70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7876" name="Google Shape;7876;p70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70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70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70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70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1" name="Google Shape;7881;p70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82" name="Google Shape;7882;p70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7883" name="Google Shape;7883;p70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70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70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6" name="Google Shape;7886;p70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87" name="Google Shape;7887;p70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888" name="Google Shape;7888;p70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70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70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70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70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70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70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70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70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70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70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9" name="Google Shape;7899;p70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903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4" name="Google Shape;7904;p7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5" name="Google Shape;7905;p71"/>
          <p:cNvSpPr/>
          <p:nvPr/>
        </p:nvSpPr>
        <p:spPr>
          <a:xfrm>
            <a:off x="1101503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06" name="Google Shape;7906;p71"/>
          <p:cNvGrpSpPr/>
          <p:nvPr/>
        </p:nvGrpSpPr>
        <p:grpSpPr>
          <a:xfrm>
            <a:off x="1060856" y="2096112"/>
            <a:ext cx="341820" cy="341736"/>
            <a:chOff x="-21298675" y="2414425"/>
            <a:chExt cx="306400" cy="306325"/>
          </a:xfrm>
        </p:grpSpPr>
        <p:sp>
          <p:nvSpPr>
            <p:cNvPr id="7907" name="Google Shape;7907;p71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71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71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0" name="Google Shape;7910;p71"/>
          <p:cNvGrpSpPr/>
          <p:nvPr/>
        </p:nvGrpSpPr>
        <p:grpSpPr>
          <a:xfrm>
            <a:off x="1060409" y="2520890"/>
            <a:ext cx="342712" cy="319647"/>
            <a:chOff x="-21299475" y="2798025"/>
            <a:chExt cx="307200" cy="286525"/>
          </a:xfrm>
        </p:grpSpPr>
        <p:sp>
          <p:nvSpPr>
            <p:cNvPr id="7911" name="Google Shape;7911;p71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71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71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71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71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71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71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71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71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71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71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71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3" name="Google Shape;7923;p71"/>
          <p:cNvSpPr/>
          <p:nvPr/>
        </p:nvSpPr>
        <p:spPr>
          <a:xfrm>
            <a:off x="3157209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4" name="Google Shape;7924;p71"/>
          <p:cNvSpPr/>
          <p:nvPr/>
        </p:nvSpPr>
        <p:spPr>
          <a:xfrm>
            <a:off x="3156777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5" name="Google Shape;7925;p71"/>
          <p:cNvSpPr/>
          <p:nvPr/>
        </p:nvSpPr>
        <p:spPr>
          <a:xfrm>
            <a:off x="3151060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6" name="Google Shape;7926;p71"/>
          <p:cNvGrpSpPr/>
          <p:nvPr/>
        </p:nvGrpSpPr>
        <p:grpSpPr>
          <a:xfrm>
            <a:off x="5272330" y="1676827"/>
            <a:ext cx="297029" cy="339198"/>
            <a:chOff x="-17545650" y="2051350"/>
            <a:chExt cx="266250" cy="304050"/>
          </a:xfrm>
        </p:grpSpPr>
        <p:sp>
          <p:nvSpPr>
            <p:cNvPr id="7927" name="Google Shape;7927;p71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71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71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71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1" name="Google Shape;7931;p71"/>
          <p:cNvSpPr/>
          <p:nvPr/>
        </p:nvSpPr>
        <p:spPr>
          <a:xfrm>
            <a:off x="5250281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32" name="Google Shape;7932;p71"/>
          <p:cNvGrpSpPr/>
          <p:nvPr/>
        </p:nvGrpSpPr>
        <p:grpSpPr>
          <a:xfrm>
            <a:off x="5251245" y="2521211"/>
            <a:ext cx="339198" cy="319006"/>
            <a:chOff x="-17565350" y="2809825"/>
            <a:chExt cx="304050" cy="285950"/>
          </a:xfrm>
        </p:grpSpPr>
        <p:sp>
          <p:nvSpPr>
            <p:cNvPr id="7933" name="Google Shape;7933;p71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71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71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71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71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8" name="Google Shape;7938;p71"/>
          <p:cNvSpPr/>
          <p:nvPr/>
        </p:nvSpPr>
        <p:spPr>
          <a:xfrm>
            <a:off x="7388964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9" name="Google Shape;7939;p71"/>
          <p:cNvSpPr/>
          <p:nvPr/>
        </p:nvSpPr>
        <p:spPr>
          <a:xfrm>
            <a:off x="1479785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0" name="Google Shape;7940;p71"/>
          <p:cNvSpPr/>
          <p:nvPr/>
        </p:nvSpPr>
        <p:spPr>
          <a:xfrm>
            <a:off x="1479785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1" name="Google Shape;7941;p71"/>
          <p:cNvGrpSpPr/>
          <p:nvPr/>
        </p:nvGrpSpPr>
        <p:grpSpPr>
          <a:xfrm>
            <a:off x="1500221" y="2510683"/>
            <a:ext cx="298730" cy="340063"/>
            <a:chOff x="-20904875" y="2788575"/>
            <a:chExt cx="267775" cy="304825"/>
          </a:xfrm>
        </p:grpSpPr>
        <p:sp>
          <p:nvSpPr>
            <p:cNvPr id="7942" name="Google Shape;7942;p71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71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4" name="Google Shape;7944;p71"/>
          <p:cNvGrpSpPr/>
          <p:nvPr/>
        </p:nvGrpSpPr>
        <p:grpSpPr>
          <a:xfrm>
            <a:off x="3610299" y="2097812"/>
            <a:ext cx="258373" cy="338334"/>
            <a:chOff x="-19006700" y="2434925"/>
            <a:chExt cx="231600" cy="303275"/>
          </a:xfrm>
        </p:grpSpPr>
        <p:sp>
          <p:nvSpPr>
            <p:cNvPr id="7945" name="Google Shape;7945;p71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71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71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71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9" name="Google Shape;7949;p71"/>
          <p:cNvSpPr/>
          <p:nvPr/>
        </p:nvSpPr>
        <p:spPr>
          <a:xfrm>
            <a:off x="3569309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0" name="Google Shape;7950;p71"/>
          <p:cNvSpPr/>
          <p:nvPr/>
        </p:nvSpPr>
        <p:spPr>
          <a:xfrm>
            <a:off x="5696581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1" name="Google Shape;7951;p71"/>
          <p:cNvGrpSpPr/>
          <p:nvPr/>
        </p:nvGrpSpPr>
        <p:grpSpPr>
          <a:xfrm>
            <a:off x="5676016" y="2107491"/>
            <a:ext cx="340063" cy="318978"/>
            <a:chOff x="-17190425" y="2435725"/>
            <a:chExt cx="304825" cy="285925"/>
          </a:xfrm>
        </p:grpSpPr>
        <p:sp>
          <p:nvSpPr>
            <p:cNvPr id="7952" name="Google Shape;7952;p71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71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71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5" name="Google Shape;7955;p71"/>
          <p:cNvSpPr/>
          <p:nvPr/>
        </p:nvSpPr>
        <p:spPr>
          <a:xfrm>
            <a:off x="5677253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6" name="Google Shape;7956;p71"/>
          <p:cNvGrpSpPr/>
          <p:nvPr/>
        </p:nvGrpSpPr>
        <p:grpSpPr>
          <a:xfrm>
            <a:off x="7347702" y="2096516"/>
            <a:ext cx="341820" cy="340927"/>
            <a:chOff x="-15719925" y="2416825"/>
            <a:chExt cx="306400" cy="305600"/>
          </a:xfrm>
        </p:grpSpPr>
        <p:sp>
          <p:nvSpPr>
            <p:cNvPr id="7957" name="Google Shape;7957;p71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71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71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60" name="Google Shape;7960;p71"/>
          <p:cNvSpPr/>
          <p:nvPr/>
        </p:nvSpPr>
        <p:spPr>
          <a:xfrm>
            <a:off x="1902364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1" name="Google Shape;7961;p71"/>
          <p:cNvSpPr/>
          <p:nvPr/>
        </p:nvSpPr>
        <p:spPr>
          <a:xfrm>
            <a:off x="1903675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62" name="Google Shape;7962;p71"/>
          <p:cNvGrpSpPr/>
          <p:nvPr/>
        </p:nvGrpSpPr>
        <p:grpSpPr>
          <a:xfrm>
            <a:off x="1902108" y="2511115"/>
            <a:ext cx="344442" cy="339198"/>
            <a:chOff x="-20550425" y="2789350"/>
            <a:chExt cx="308750" cy="304050"/>
          </a:xfrm>
        </p:grpSpPr>
        <p:sp>
          <p:nvSpPr>
            <p:cNvPr id="7963" name="Google Shape;7963;p71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71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5" name="Google Shape;7965;p71"/>
          <p:cNvGrpSpPr/>
          <p:nvPr/>
        </p:nvGrpSpPr>
        <p:grpSpPr>
          <a:xfrm>
            <a:off x="3994211" y="1676283"/>
            <a:ext cx="340091" cy="340286"/>
            <a:chOff x="-18666450" y="2059825"/>
            <a:chExt cx="304850" cy="305025"/>
          </a:xfrm>
        </p:grpSpPr>
        <p:sp>
          <p:nvSpPr>
            <p:cNvPr id="7966" name="Google Shape;7966;p71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71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8" name="Google Shape;7968;p71"/>
          <p:cNvGrpSpPr/>
          <p:nvPr/>
        </p:nvGrpSpPr>
        <p:grpSpPr>
          <a:xfrm>
            <a:off x="3993779" y="2097826"/>
            <a:ext cx="340955" cy="338306"/>
            <a:chOff x="-18668025" y="2435725"/>
            <a:chExt cx="305625" cy="303250"/>
          </a:xfrm>
        </p:grpSpPr>
        <p:sp>
          <p:nvSpPr>
            <p:cNvPr id="7969" name="Google Shape;7969;p71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71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1" name="Google Shape;7971;p71"/>
          <p:cNvGrpSpPr/>
          <p:nvPr/>
        </p:nvGrpSpPr>
        <p:grpSpPr>
          <a:xfrm>
            <a:off x="3993346" y="2510682"/>
            <a:ext cx="341820" cy="340063"/>
            <a:chOff x="-18668800" y="2807475"/>
            <a:chExt cx="306400" cy="304825"/>
          </a:xfrm>
        </p:grpSpPr>
        <p:sp>
          <p:nvSpPr>
            <p:cNvPr id="7972" name="Google Shape;7972;p71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71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71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71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71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71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71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71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71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1" name="Google Shape;7981;p71"/>
          <p:cNvGrpSpPr/>
          <p:nvPr/>
        </p:nvGrpSpPr>
        <p:grpSpPr>
          <a:xfrm>
            <a:off x="6113150" y="1675949"/>
            <a:ext cx="298786" cy="340955"/>
            <a:chOff x="-16798200" y="2050575"/>
            <a:chExt cx="267825" cy="305625"/>
          </a:xfrm>
        </p:grpSpPr>
        <p:sp>
          <p:nvSpPr>
            <p:cNvPr id="7982" name="Google Shape;7982;p71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71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71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5" name="Google Shape;7985;p71"/>
          <p:cNvGrpSpPr/>
          <p:nvPr/>
        </p:nvGrpSpPr>
        <p:grpSpPr>
          <a:xfrm>
            <a:off x="6092065" y="2511561"/>
            <a:ext cx="340955" cy="338306"/>
            <a:chOff x="-16817100" y="2801175"/>
            <a:chExt cx="305625" cy="303250"/>
          </a:xfrm>
        </p:grpSpPr>
        <p:sp>
          <p:nvSpPr>
            <p:cNvPr id="7986" name="Google Shape;7986;p71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71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71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71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71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71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71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71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4" name="Google Shape;7994;p71"/>
          <p:cNvGrpSpPr/>
          <p:nvPr/>
        </p:nvGrpSpPr>
        <p:grpSpPr>
          <a:xfrm>
            <a:off x="7347702" y="2510237"/>
            <a:ext cx="341820" cy="340955"/>
            <a:chOff x="-15717575" y="2786200"/>
            <a:chExt cx="306400" cy="305625"/>
          </a:xfrm>
        </p:grpSpPr>
        <p:sp>
          <p:nvSpPr>
            <p:cNvPr id="7995" name="Google Shape;7995;p71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71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71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71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71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71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71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2" name="Google Shape;8002;p71"/>
          <p:cNvGrpSpPr/>
          <p:nvPr/>
        </p:nvGrpSpPr>
        <p:grpSpPr>
          <a:xfrm>
            <a:off x="2320793" y="1676381"/>
            <a:ext cx="340955" cy="340091"/>
            <a:chOff x="-20173175" y="2038750"/>
            <a:chExt cx="305625" cy="304850"/>
          </a:xfrm>
        </p:grpSpPr>
        <p:sp>
          <p:nvSpPr>
            <p:cNvPr id="8003" name="Google Shape;8003;p71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71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5" name="Google Shape;8005;p71"/>
          <p:cNvSpPr/>
          <p:nvPr/>
        </p:nvSpPr>
        <p:spPr>
          <a:xfrm>
            <a:off x="2321060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6" name="Google Shape;8006;p71"/>
          <p:cNvGrpSpPr/>
          <p:nvPr/>
        </p:nvGrpSpPr>
        <p:grpSpPr>
          <a:xfrm>
            <a:off x="2321671" y="2510237"/>
            <a:ext cx="339198" cy="340955"/>
            <a:chOff x="-20173175" y="2787775"/>
            <a:chExt cx="304050" cy="305625"/>
          </a:xfrm>
        </p:grpSpPr>
        <p:sp>
          <p:nvSpPr>
            <p:cNvPr id="8007" name="Google Shape;8007;p71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71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71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71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71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71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71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4" name="Google Shape;8014;p71"/>
          <p:cNvGrpSpPr/>
          <p:nvPr/>
        </p:nvGrpSpPr>
        <p:grpSpPr>
          <a:xfrm>
            <a:off x="4420676" y="2097812"/>
            <a:ext cx="340063" cy="338334"/>
            <a:chOff x="-18294675" y="2434925"/>
            <a:chExt cx="304825" cy="303275"/>
          </a:xfrm>
        </p:grpSpPr>
        <p:sp>
          <p:nvSpPr>
            <p:cNvPr id="8015" name="Google Shape;8015;p71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71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71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8" name="Google Shape;8018;p71"/>
          <p:cNvGrpSpPr/>
          <p:nvPr/>
        </p:nvGrpSpPr>
        <p:grpSpPr>
          <a:xfrm>
            <a:off x="4461088" y="2511546"/>
            <a:ext cx="259238" cy="338334"/>
            <a:chOff x="-18258450" y="2809825"/>
            <a:chExt cx="232375" cy="303275"/>
          </a:xfrm>
        </p:grpSpPr>
        <p:sp>
          <p:nvSpPr>
            <p:cNvPr id="8019" name="Google Shape;8019;p71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71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71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22" name="Google Shape;8022;p71"/>
          <p:cNvSpPr/>
          <p:nvPr/>
        </p:nvSpPr>
        <p:spPr>
          <a:xfrm>
            <a:off x="6510670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3" name="Google Shape;8023;p71"/>
          <p:cNvGrpSpPr/>
          <p:nvPr/>
        </p:nvGrpSpPr>
        <p:grpSpPr>
          <a:xfrm>
            <a:off x="6531389" y="2096934"/>
            <a:ext cx="297893" cy="340091"/>
            <a:chOff x="-16422500" y="2425450"/>
            <a:chExt cx="267025" cy="304850"/>
          </a:xfrm>
        </p:grpSpPr>
        <p:sp>
          <p:nvSpPr>
            <p:cNvPr id="8024" name="Google Shape;8024;p71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71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71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7" name="Google Shape;8027;p71"/>
          <p:cNvGrpSpPr/>
          <p:nvPr/>
        </p:nvGrpSpPr>
        <p:grpSpPr>
          <a:xfrm>
            <a:off x="6510290" y="2511115"/>
            <a:ext cx="340091" cy="339198"/>
            <a:chOff x="-16442200" y="2801175"/>
            <a:chExt cx="304850" cy="304050"/>
          </a:xfrm>
        </p:grpSpPr>
        <p:sp>
          <p:nvSpPr>
            <p:cNvPr id="8028" name="Google Shape;8028;p71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71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71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1" name="Google Shape;8031;p71"/>
          <p:cNvSpPr/>
          <p:nvPr/>
        </p:nvSpPr>
        <p:spPr>
          <a:xfrm>
            <a:off x="7767247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32" name="Google Shape;8032;p71"/>
          <p:cNvSpPr/>
          <p:nvPr/>
        </p:nvSpPr>
        <p:spPr>
          <a:xfrm>
            <a:off x="2732295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33" name="Google Shape;8033;p71"/>
          <p:cNvGrpSpPr/>
          <p:nvPr/>
        </p:nvGrpSpPr>
        <p:grpSpPr>
          <a:xfrm>
            <a:off x="2730692" y="2098371"/>
            <a:ext cx="345362" cy="337218"/>
            <a:chOff x="-19802200" y="2416025"/>
            <a:chExt cx="309575" cy="302275"/>
          </a:xfrm>
        </p:grpSpPr>
        <p:sp>
          <p:nvSpPr>
            <p:cNvPr id="8034" name="Google Shape;8034;p71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71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71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71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71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9" name="Google Shape;8039;p71"/>
          <p:cNvGrpSpPr/>
          <p:nvPr/>
        </p:nvGrpSpPr>
        <p:grpSpPr>
          <a:xfrm>
            <a:off x="2732895" y="2511115"/>
            <a:ext cx="340955" cy="339198"/>
            <a:chOff x="-19801400" y="2788575"/>
            <a:chExt cx="305625" cy="304050"/>
          </a:xfrm>
        </p:grpSpPr>
        <p:sp>
          <p:nvSpPr>
            <p:cNvPr id="8040" name="Google Shape;8040;p71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71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71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71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71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71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6" name="Google Shape;8046;p71"/>
          <p:cNvGrpSpPr/>
          <p:nvPr/>
        </p:nvGrpSpPr>
        <p:grpSpPr>
          <a:xfrm>
            <a:off x="4853494" y="1676827"/>
            <a:ext cx="303164" cy="339198"/>
            <a:chOff x="-17903225" y="2060800"/>
            <a:chExt cx="271750" cy="304050"/>
          </a:xfrm>
        </p:grpSpPr>
        <p:sp>
          <p:nvSpPr>
            <p:cNvPr id="8047" name="Google Shape;8047;p71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71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71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0" name="Google Shape;8050;p71"/>
          <p:cNvGrpSpPr/>
          <p:nvPr/>
        </p:nvGrpSpPr>
        <p:grpSpPr>
          <a:xfrm>
            <a:off x="4835045" y="2097380"/>
            <a:ext cx="340063" cy="339198"/>
            <a:chOff x="-17918975" y="2435725"/>
            <a:chExt cx="304825" cy="304050"/>
          </a:xfrm>
        </p:grpSpPr>
        <p:sp>
          <p:nvSpPr>
            <p:cNvPr id="8051" name="Google Shape;8051;p71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71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3" name="Google Shape;8053;p71"/>
          <p:cNvGrpSpPr/>
          <p:nvPr/>
        </p:nvGrpSpPr>
        <p:grpSpPr>
          <a:xfrm>
            <a:off x="4855684" y="2511993"/>
            <a:ext cx="298786" cy="337441"/>
            <a:chOff x="-17899300" y="2810625"/>
            <a:chExt cx="267825" cy="302475"/>
          </a:xfrm>
        </p:grpSpPr>
        <p:sp>
          <p:nvSpPr>
            <p:cNvPr id="8054" name="Google Shape;8054;p71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71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71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7" name="Google Shape;8057;p71"/>
          <p:cNvGrpSpPr/>
          <p:nvPr/>
        </p:nvGrpSpPr>
        <p:grpSpPr>
          <a:xfrm>
            <a:off x="6928556" y="1687802"/>
            <a:ext cx="339198" cy="317249"/>
            <a:chOff x="-16066500" y="2060800"/>
            <a:chExt cx="304050" cy="284375"/>
          </a:xfrm>
        </p:grpSpPr>
        <p:sp>
          <p:nvSpPr>
            <p:cNvPr id="8058" name="Google Shape;8058;p71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71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71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71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71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3" name="Google Shape;8063;p71"/>
          <p:cNvSpPr/>
          <p:nvPr/>
        </p:nvSpPr>
        <p:spPr>
          <a:xfrm>
            <a:off x="6927191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4" name="Google Shape;8064;p71"/>
          <p:cNvSpPr/>
          <p:nvPr/>
        </p:nvSpPr>
        <p:spPr>
          <a:xfrm>
            <a:off x="6957062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5" name="Google Shape;8065;p71"/>
          <p:cNvSpPr/>
          <p:nvPr/>
        </p:nvSpPr>
        <p:spPr>
          <a:xfrm>
            <a:off x="7765936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6" name="Google Shape;8066;p71"/>
          <p:cNvSpPr/>
          <p:nvPr/>
        </p:nvSpPr>
        <p:spPr>
          <a:xfrm>
            <a:off x="1101503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7" name="Google Shape;8067;p71"/>
          <p:cNvGrpSpPr/>
          <p:nvPr/>
        </p:nvGrpSpPr>
        <p:grpSpPr>
          <a:xfrm>
            <a:off x="1060856" y="3453878"/>
            <a:ext cx="341820" cy="339310"/>
            <a:chOff x="-21322300" y="3693325"/>
            <a:chExt cx="306400" cy="304150"/>
          </a:xfrm>
        </p:grpSpPr>
        <p:sp>
          <p:nvSpPr>
            <p:cNvPr id="8068" name="Google Shape;8068;p71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71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71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71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2" name="Google Shape;8072;p71"/>
          <p:cNvGrpSpPr/>
          <p:nvPr/>
        </p:nvGrpSpPr>
        <p:grpSpPr>
          <a:xfrm>
            <a:off x="1060410" y="3881711"/>
            <a:ext cx="342712" cy="318978"/>
            <a:chOff x="-21322300" y="4077125"/>
            <a:chExt cx="307200" cy="285925"/>
          </a:xfrm>
        </p:grpSpPr>
        <p:sp>
          <p:nvSpPr>
            <p:cNvPr id="8073" name="Google Shape;8073;p71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71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71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71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71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71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71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71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71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71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71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71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5" name="Google Shape;8085;p71"/>
          <p:cNvGrpSpPr/>
          <p:nvPr/>
        </p:nvGrpSpPr>
        <p:grpSpPr>
          <a:xfrm>
            <a:off x="3156918" y="3035374"/>
            <a:ext cx="340955" cy="339868"/>
            <a:chOff x="-19394200" y="3333800"/>
            <a:chExt cx="305625" cy="304650"/>
          </a:xfrm>
        </p:grpSpPr>
        <p:sp>
          <p:nvSpPr>
            <p:cNvPr id="8086" name="Google Shape;8086;p71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71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71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71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71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71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71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71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71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5" name="Google Shape;8095;p71"/>
          <p:cNvGrpSpPr/>
          <p:nvPr/>
        </p:nvGrpSpPr>
        <p:grpSpPr>
          <a:xfrm>
            <a:off x="3156040" y="3453933"/>
            <a:ext cx="342712" cy="339198"/>
            <a:chOff x="-19396575" y="3708500"/>
            <a:chExt cx="307200" cy="304050"/>
          </a:xfrm>
        </p:grpSpPr>
        <p:sp>
          <p:nvSpPr>
            <p:cNvPr id="8096" name="Google Shape;8096;p71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71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71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9" name="Google Shape;8099;p71"/>
          <p:cNvGrpSpPr/>
          <p:nvPr/>
        </p:nvGrpSpPr>
        <p:grpSpPr>
          <a:xfrm>
            <a:off x="3151647" y="3871307"/>
            <a:ext cx="351498" cy="339784"/>
            <a:chOff x="-19394200" y="4084200"/>
            <a:chExt cx="315075" cy="304575"/>
          </a:xfrm>
        </p:grpSpPr>
        <p:sp>
          <p:nvSpPr>
            <p:cNvPr id="8100" name="Google Shape;8100;p71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71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71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71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71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71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6" name="Google Shape;8106;p71"/>
          <p:cNvGrpSpPr/>
          <p:nvPr/>
        </p:nvGrpSpPr>
        <p:grpSpPr>
          <a:xfrm>
            <a:off x="5269694" y="3035277"/>
            <a:ext cx="302300" cy="340063"/>
            <a:chOff x="-17526750" y="3309200"/>
            <a:chExt cx="270975" cy="304825"/>
          </a:xfrm>
        </p:grpSpPr>
        <p:sp>
          <p:nvSpPr>
            <p:cNvPr id="8107" name="Google Shape;8107;p71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71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71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71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71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2" name="Google Shape;8112;p71"/>
          <p:cNvGrpSpPr/>
          <p:nvPr/>
        </p:nvGrpSpPr>
        <p:grpSpPr>
          <a:xfrm>
            <a:off x="5251691" y="3454380"/>
            <a:ext cx="338306" cy="338306"/>
            <a:chOff x="-17542500" y="3684100"/>
            <a:chExt cx="303250" cy="303250"/>
          </a:xfrm>
        </p:grpSpPr>
        <p:sp>
          <p:nvSpPr>
            <p:cNvPr id="8113" name="Google Shape;8113;p71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71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71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71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71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71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71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71"/>
          <p:cNvGrpSpPr/>
          <p:nvPr/>
        </p:nvGrpSpPr>
        <p:grpSpPr>
          <a:xfrm>
            <a:off x="5251244" y="3882143"/>
            <a:ext cx="339198" cy="318113"/>
            <a:chOff x="-17542500" y="4068450"/>
            <a:chExt cx="304050" cy="285150"/>
          </a:xfrm>
        </p:grpSpPr>
        <p:sp>
          <p:nvSpPr>
            <p:cNvPr id="8121" name="Google Shape;8121;p71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71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71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71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71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71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7" name="Google Shape;8127;p71"/>
          <p:cNvGrpSpPr/>
          <p:nvPr/>
        </p:nvGrpSpPr>
        <p:grpSpPr>
          <a:xfrm>
            <a:off x="7388992" y="3035709"/>
            <a:ext cx="259238" cy="339198"/>
            <a:chOff x="-15652200" y="3335975"/>
            <a:chExt cx="232375" cy="304050"/>
          </a:xfrm>
        </p:grpSpPr>
        <p:sp>
          <p:nvSpPr>
            <p:cNvPr id="8128" name="Google Shape;8128;p71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71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71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71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71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71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71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71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71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7" name="Google Shape;8137;p71"/>
          <p:cNvGrpSpPr/>
          <p:nvPr/>
        </p:nvGrpSpPr>
        <p:grpSpPr>
          <a:xfrm>
            <a:off x="1479555" y="3035709"/>
            <a:ext cx="340063" cy="339198"/>
            <a:chOff x="-20946600" y="3317850"/>
            <a:chExt cx="304825" cy="304050"/>
          </a:xfrm>
        </p:grpSpPr>
        <p:sp>
          <p:nvSpPr>
            <p:cNvPr id="8138" name="Google Shape;8138;p71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71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71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1" name="Google Shape;8141;p71"/>
          <p:cNvGrpSpPr/>
          <p:nvPr/>
        </p:nvGrpSpPr>
        <p:grpSpPr>
          <a:xfrm>
            <a:off x="1479987" y="3454045"/>
            <a:ext cx="339198" cy="338975"/>
            <a:chOff x="-20945825" y="3692175"/>
            <a:chExt cx="304050" cy="303850"/>
          </a:xfrm>
        </p:grpSpPr>
        <p:sp>
          <p:nvSpPr>
            <p:cNvPr id="8142" name="Google Shape;8142;p71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71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71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71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6" name="Google Shape;8146;p71"/>
          <p:cNvGrpSpPr/>
          <p:nvPr/>
        </p:nvGrpSpPr>
        <p:grpSpPr>
          <a:xfrm>
            <a:off x="1499315" y="3872047"/>
            <a:ext cx="300543" cy="338306"/>
            <a:chOff x="-20930075" y="4066100"/>
            <a:chExt cx="269400" cy="303250"/>
          </a:xfrm>
        </p:grpSpPr>
        <p:sp>
          <p:nvSpPr>
            <p:cNvPr id="8147" name="Google Shape;8147;p71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71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9" name="Google Shape;8149;p71"/>
          <p:cNvGrpSpPr/>
          <p:nvPr/>
        </p:nvGrpSpPr>
        <p:grpSpPr>
          <a:xfrm>
            <a:off x="3598877" y="3035918"/>
            <a:ext cx="281215" cy="338780"/>
            <a:chOff x="-18994100" y="3334775"/>
            <a:chExt cx="252075" cy="303675"/>
          </a:xfrm>
        </p:grpSpPr>
        <p:sp>
          <p:nvSpPr>
            <p:cNvPr id="8150" name="Google Shape;8150;p71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71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71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71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71"/>
          <p:cNvGrpSpPr/>
          <p:nvPr/>
        </p:nvGrpSpPr>
        <p:grpSpPr>
          <a:xfrm>
            <a:off x="3609866" y="3454812"/>
            <a:ext cx="259238" cy="337441"/>
            <a:chOff x="-18983850" y="3710075"/>
            <a:chExt cx="232375" cy="302475"/>
          </a:xfrm>
        </p:grpSpPr>
        <p:sp>
          <p:nvSpPr>
            <p:cNvPr id="8155" name="Google Shape;8155;p71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71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71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71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9" name="Google Shape;8159;p71"/>
          <p:cNvGrpSpPr/>
          <p:nvPr/>
        </p:nvGrpSpPr>
        <p:grpSpPr>
          <a:xfrm>
            <a:off x="3569453" y="3872032"/>
            <a:ext cx="340063" cy="338334"/>
            <a:chOff x="-19020075" y="4084200"/>
            <a:chExt cx="304825" cy="303275"/>
          </a:xfrm>
        </p:grpSpPr>
        <p:sp>
          <p:nvSpPr>
            <p:cNvPr id="8160" name="Google Shape;8160;p71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71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71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71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71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71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71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71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71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9" name="Google Shape;8169;p71"/>
          <p:cNvGrpSpPr/>
          <p:nvPr/>
        </p:nvGrpSpPr>
        <p:grpSpPr>
          <a:xfrm>
            <a:off x="5696222" y="3035277"/>
            <a:ext cx="299650" cy="340063"/>
            <a:chOff x="-17149475" y="3309200"/>
            <a:chExt cx="268600" cy="304825"/>
          </a:xfrm>
        </p:grpSpPr>
        <p:sp>
          <p:nvSpPr>
            <p:cNvPr id="8170" name="Google Shape;8170;p71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71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2" name="Google Shape;8172;p71"/>
          <p:cNvGrpSpPr/>
          <p:nvPr/>
        </p:nvGrpSpPr>
        <p:grpSpPr>
          <a:xfrm>
            <a:off x="5676448" y="3464909"/>
            <a:ext cx="339198" cy="317249"/>
            <a:chOff x="-17168375" y="3692750"/>
            <a:chExt cx="304050" cy="284375"/>
          </a:xfrm>
        </p:grpSpPr>
        <p:sp>
          <p:nvSpPr>
            <p:cNvPr id="8173" name="Google Shape;8173;p71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71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71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71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71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71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71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0" name="Google Shape;8180;p71"/>
          <p:cNvGrpSpPr/>
          <p:nvPr/>
        </p:nvGrpSpPr>
        <p:grpSpPr>
          <a:xfrm>
            <a:off x="5673812" y="3871601"/>
            <a:ext cx="344469" cy="339198"/>
            <a:chOff x="-17170750" y="4058800"/>
            <a:chExt cx="308775" cy="304050"/>
          </a:xfrm>
        </p:grpSpPr>
        <p:sp>
          <p:nvSpPr>
            <p:cNvPr id="8181" name="Google Shape;8181;p71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71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71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71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71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71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71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71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71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71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71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71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71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71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71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71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71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8" name="Google Shape;8198;p71"/>
          <p:cNvGrpSpPr/>
          <p:nvPr/>
        </p:nvGrpSpPr>
        <p:grpSpPr>
          <a:xfrm>
            <a:off x="7348579" y="3454812"/>
            <a:ext cx="340063" cy="337441"/>
            <a:chOff x="-15688425" y="3707725"/>
            <a:chExt cx="304825" cy="302475"/>
          </a:xfrm>
        </p:grpSpPr>
        <p:sp>
          <p:nvSpPr>
            <p:cNvPr id="8199" name="Google Shape;8199;p71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71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71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71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71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71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5" name="Google Shape;8205;p71"/>
          <p:cNvGrpSpPr/>
          <p:nvPr/>
        </p:nvGrpSpPr>
        <p:grpSpPr>
          <a:xfrm>
            <a:off x="1903852" y="3036365"/>
            <a:ext cx="340955" cy="337887"/>
            <a:chOff x="-20572500" y="3319025"/>
            <a:chExt cx="305625" cy="302875"/>
          </a:xfrm>
        </p:grpSpPr>
        <p:sp>
          <p:nvSpPr>
            <p:cNvPr id="8206" name="Google Shape;8206;p71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71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8" name="Google Shape;8208;p71"/>
          <p:cNvGrpSpPr/>
          <p:nvPr/>
        </p:nvGrpSpPr>
        <p:grpSpPr>
          <a:xfrm>
            <a:off x="1904730" y="3500608"/>
            <a:ext cx="339198" cy="245850"/>
            <a:chOff x="-20571700" y="3722875"/>
            <a:chExt cx="304050" cy="220375"/>
          </a:xfrm>
        </p:grpSpPr>
        <p:sp>
          <p:nvSpPr>
            <p:cNvPr id="8209" name="Google Shape;8209;p71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71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71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71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71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71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71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6" name="Google Shape;8216;p71"/>
          <p:cNvGrpSpPr/>
          <p:nvPr/>
        </p:nvGrpSpPr>
        <p:grpSpPr>
          <a:xfrm>
            <a:off x="1904298" y="3871168"/>
            <a:ext cx="340063" cy="340063"/>
            <a:chOff x="-20571700" y="4066875"/>
            <a:chExt cx="304825" cy="304825"/>
          </a:xfrm>
        </p:grpSpPr>
        <p:sp>
          <p:nvSpPr>
            <p:cNvPr id="8217" name="Google Shape;8217;p71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71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71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71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71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71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3" name="Google Shape;8223;p71"/>
          <p:cNvGrpSpPr/>
          <p:nvPr/>
        </p:nvGrpSpPr>
        <p:grpSpPr>
          <a:xfrm>
            <a:off x="3992899" y="3034719"/>
            <a:ext cx="342712" cy="341178"/>
            <a:chOff x="-18645175" y="3334200"/>
            <a:chExt cx="307200" cy="305825"/>
          </a:xfrm>
        </p:grpSpPr>
        <p:sp>
          <p:nvSpPr>
            <p:cNvPr id="8224" name="Google Shape;8224;p71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71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71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71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71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9" name="Google Shape;8229;p71"/>
          <p:cNvGrpSpPr/>
          <p:nvPr/>
        </p:nvGrpSpPr>
        <p:grpSpPr>
          <a:xfrm>
            <a:off x="3993346" y="3453487"/>
            <a:ext cx="341820" cy="340091"/>
            <a:chOff x="-18645175" y="3708500"/>
            <a:chExt cx="306400" cy="304850"/>
          </a:xfrm>
        </p:grpSpPr>
        <p:sp>
          <p:nvSpPr>
            <p:cNvPr id="8230" name="Google Shape;8230;p71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71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71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71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71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71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71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7" name="Google Shape;8237;p71"/>
          <p:cNvGrpSpPr/>
          <p:nvPr/>
        </p:nvGrpSpPr>
        <p:grpSpPr>
          <a:xfrm>
            <a:off x="3991589" y="3870680"/>
            <a:ext cx="345334" cy="341039"/>
            <a:chOff x="-18647525" y="4082625"/>
            <a:chExt cx="309550" cy="305700"/>
          </a:xfrm>
        </p:grpSpPr>
        <p:sp>
          <p:nvSpPr>
            <p:cNvPr id="8238" name="Google Shape;8238;p71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71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71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71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2" name="Google Shape;8242;p71"/>
          <p:cNvGrpSpPr/>
          <p:nvPr/>
        </p:nvGrpSpPr>
        <p:grpSpPr>
          <a:xfrm>
            <a:off x="6113163" y="3035724"/>
            <a:ext cx="298758" cy="339170"/>
            <a:chOff x="-16775350" y="3309200"/>
            <a:chExt cx="267800" cy="304025"/>
          </a:xfrm>
        </p:grpSpPr>
        <p:sp>
          <p:nvSpPr>
            <p:cNvPr id="8243" name="Google Shape;8243;p71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71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71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6" name="Google Shape;8246;p71"/>
          <p:cNvGrpSpPr/>
          <p:nvPr/>
        </p:nvGrpSpPr>
        <p:grpSpPr>
          <a:xfrm>
            <a:off x="6113163" y="3452609"/>
            <a:ext cx="298758" cy="341848"/>
            <a:chOff x="-16775350" y="3683300"/>
            <a:chExt cx="267800" cy="306425"/>
          </a:xfrm>
        </p:grpSpPr>
        <p:sp>
          <p:nvSpPr>
            <p:cNvPr id="8247" name="Google Shape;8247;p71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71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71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0" name="Google Shape;8250;p71"/>
          <p:cNvGrpSpPr/>
          <p:nvPr/>
        </p:nvGrpSpPr>
        <p:grpSpPr>
          <a:xfrm>
            <a:off x="6092065" y="3871615"/>
            <a:ext cx="340955" cy="339170"/>
            <a:chOff x="-16794250" y="4058225"/>
            <a:chExt cx="305625" cy="304025"/>
          </a:xfrm>
        </p:grpSpPr>
        <p:sp>
          <p:nvSpPr>
            <p:cNvPr id="8251" name="Google Shape;8251;p71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71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71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71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71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71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71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71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71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0" name="Google Shape;8260;p71"/>
          <p:cNvSpPr/>
          <p:nvPr/>
        </p:nvSpPr>
        <p:spPr>
          <a:xfrm>
            <a:off x="7347226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1" name="Google Shape;8261;p71"/>
          <p:cNvGrpSpPr/>
          <p:nvPr/>
        </p:nvGrpSpPr>
        <p:grpSpPr>
          <a:xfrm>
            <a:off x="2318604" y="3035709"/>
            <a:ext cx="345334" cy="339198"/>
            <a:chOff x="-20199150" y="3317850"/>
            <a:chExt cx="309550" cy="304050"/>
          </a:xfrm>
        </p:grpSpPr>
        <p:sp>
          <p:nvSpPr>
            <p:cNvPr id="8262" name="Google Shape;8262;p71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71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71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71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71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71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71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9" name="Google Shape;8269;p71"/>
          <p:cNvGrpSpPr/>
          <p:nvPr/>
        </p:nvGrpSpPr>
        <p:grpSpPr>
          <a:xfrm>
            <a:off x="2320361" y="3453390"/>
            <a:ext cx="341820" cy="340286"/>
            <a:chOff x="-20199150" y="3693150"/>
            <a:chExt cx="306400" cy="305025"/>
          </a:xfrm>
        </p:grpSpPr>
        <p:sp>
          <p:nvSpPr>
            <p:cNvPr id="8270" name="Google Shape;8270;p71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71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71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71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71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71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6" name="Google Shape;8276;p71"/>
          <p:cNvGrpSpPr/>
          <p:nvPr/>
        </p:nvGrpSpPr>
        <p:grpSpPr>
          <a:xfrm>
            <a:off x="2320793" y="3870722"/>
            <a:ext cx="340955" cy="340955"/>
            <a:chOff x="-20197575" y="4066875"/>
            <a:chExt cx="305625" cy="305625"/>
          </a:xfrm>
        </p:grpSpPr>
        <p:sp>
          <p:nvSpPr>
            <p:cNvPr id="8277" name="Google Shape;8277;p71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71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71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71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71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71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71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71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5" name="Google Shape;8285;p71"/>
          <p:cNvGrpSpPr/>
          <p:nvPr/>
        </p:nvGrpSpPr>
        <p:grpSpPr>
          <a:xfrm>
            <a:off x="4421107" y="3034161"/>
            <a:ext cx="339198" cy="342294"/>
            <a:chOff x="-18271050" y="3333200"/>
            <a:chExt cx="304050" cy="306825"/>
          </a:xfrm>
        </p:grpSpPr>
        <p:sp>
          <p:nvSpPr>
            <p:cNvPr id="8286" name="Google Shape;8286;p71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71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71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71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71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1" name="Google Shape;8291;p71"/>
          <p:cNvGrpSpPr/>
          <p:nvPr/>
        </p:nvGrpSpPr>
        <p:grpSpPr>
          <a:xfrm>
            <a:off x="4421540" y="3454379"/>
            <a:ext cx="338334" cy="338306"/>
            <a:chOff x="-18270275" y="3710875"/>
            <a:chExt cx="303275" cy="303250"/>
          </a:xfrm>
        </p:grpSpPr>
        <p:sp>
          <p:nvSpPr>
            <p:cNvPr id="8292" name="Google Shape;8292;p71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71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71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71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71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71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8" name="Google Shape;8298;p71"/>
          <p:cNvGrpSpPr/>
          <p:nvPr/>
        </p:nvGrpSpPr>
        <p:grpSpPr>
          <a:xfrm>
            <a:off x="4461966" y="3872032"/>
            <a:ext cx="257480" cy="338334"/>
            <a:chOff x="-18234025" y="4084200"/>
            <a:chExt cx="230800" cy="303275"/>
          </a:xfrm>
        </p:grpSpPr>
        <p:sp>
          <p:nvSpPr>
            <p:cNvPr id="8299" name="Google Shape;8299;p71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71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71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2" name="Google Shape;8302;p71"/>
          <p:cNvGrpSpPr/>
          <p:nvPr/>
        </p:nvGrpSpPr>
        <p:grpSpPr>
          <a:xfrm>
            <a:off x="6510735" y="3035277"/>
            <a:ext cx="339198" cy="340063"/>
            <a:chOff x="-16419350" y="3308400"/>
            <a:chExt cx="304050" cy="304825"/>
          </a:xfrm>
        </p:grpSpPr>
        <p:sp>
          <p:nvSpPr>
            <p:cNvPr id="8303" name="Google Shape;8303;p71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71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71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71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71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71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71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0" name="Google Shape;8310;p71"/>
          <p:cNvGrpSpPr/>
          <p:nvPr/>
        </p:nvGrpSpPr>
        <p:grpSpPr>
          <a:xfrm>
            <a:off x="6530956" y="3452596"/>
            <a:ext cx="298758" cy="341876"/>
            <a:chOff x="-16401225" y="3683275"/>
            <a:chExt cx="267800" cy="306450"/>
          </a:xfrm>
        </p:grpSpPr>
        <p:sp>
          <p:nvSpPr>
            <p:cNvPr id="8311" name="Google Shape;8311;p71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71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71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71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71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71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71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8" name="Google Shape;8318;p71"/>
          <p:cNvGrpSpPr/>
          <p:nvPr/>
        </p:nvGrpSpPr>
        <p:grpSpPr>
          <a:xfrm>
            <a:off x="6510303" y="3872033"/>
            <a:ext cx="340063" cy="338334"/>
            <a:chOff x="-16419350" y="4058200"/>
            <a:chExt cx="304825" cy="303275"/>
          </a:xfrm>
        </p:grpSpPr>
        <p:sp>
          <p:nvSpPr>
            <p:cNvPr id="8319" name="Google Shape;8319;p71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71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71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71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71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71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71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6" name="Google Shape;8326;p71"/>
          <p:cNvGrpSpPr/>
          <p:nvPr/>
        </p:nvGrpSpPr>
        <p:grpSpPr>
          <a:xfrm>
            <a:off x="7766817" y="3036364"/>
            <a:ext cx="340091" cy="337887"/>
            <a:chOff x="-15296200" y="3326900"/>
            <a:chExt cx="304850" cy="302875"/>
          </a:xfrm>
        </p:grpSpPr>
        <p:sp>
          <p:nvSpPr>
            <p:cNvPr id="8327" name="Google Shape;8327;p71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71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71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71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71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2" name="Google Shape;8332;p71"/>
          <p:cNvGrpSpPr/>
          <p:nvPr/>
        </p:nvGrpSpPr>
        <p:grpSpPr>
          <a:xfrm>
            <a:off x="2719718" y="3048776"/>
            <a:ext cx="367311" cy="313065"/>
            <a:chOff x="-19835275" y="3330250"/>
            <a:chExt cx="329250" cy="280625"/>
          </a:xfrm>
        </p:grpSpPr>
        <p:sp>
          <p:nvSpPr>
            <p:cNvPr id="8333" name="Google Shape;8333;p71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71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71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6" name="Google Shape;8336;p71"/>
          <p:cNvGrpSpPr/>
          <p:nvPr/>
        </p:nvGrpSpPr>
        <p:grpSpPr>
          <a:xfrm>
            <a:off x="2733328" y="3453850"/>
            <a:ext cx="340091" cy="339366"/>
            <a:chOff x="-19822675" y="3692750"/>
            <a:chExt cx="304850" cy="304200"/>
          </a:xfrm>
        </p:grpSpPr>
        <p:sp>
          <p:nvSpPr>
            <p:cNvPr id="8337" name="Google Shape;8337;p71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71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71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71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71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2" name="Google Shape;8342;p71"/>
          <p:cNvGrpSpPr/>
          <p:nvPr/>
        </p:nvGrpSpPr>
        <p:grpSpPr>
          <a:xfrm>
            <a:off x="2733775" y="3871168"/>
            <a:ext cx="339198" cy="340063"/>
            <a:chOff x="-19822675" y="4066875"/>
            <a:chExt cx="304050" cy="304825"/>
          </a:xfrm>
        </p:grpSpPr>
        <p:sp>
          <p:nvSpPr>
            <p:cNvPr id="8343" name="Google Shape;8343;p71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71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71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71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71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71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9" name="Google Shape;8349;p71"/>
          <p:cNvGrpSpPr/>
          <p:nvPr/>
        </p:nvGrpSpPr>
        <p:grpSpPr>
          <a:xfrm>
            <a:off x="4854358" y="3035709"/>
            <a:ext cx="301435" cy="339198"/>
            <a:chOff x="-17878825" y="3334400"/>
            <a:chExt cx="270200" cy="304050"/>
          </a:xfrm>
        </p:grpSpPr>
        <p:sp>
          <p:nvSpPr>
            <p:cNvPr id="8350" name="Google Shape;8350;p71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71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71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71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71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71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71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7" name="Google Shape;8357;p71"/>
          <p:cNvGrpSpPr/>
          <p:nvPr/>
        </p:nvGrpSpPr>
        <p:grpSpPr>
          <a:xfrm>
            <a:off x="4834598" y="3453055"/>
            <a:ext cx="340955" cy="340955"/>
            <a:chOff x="-17896150" y="3709300"/>
            <a:chExt cx="305625" cy="305625"/>
          </a:xfrm>
        </p:grpSpPr>
        <p:sp>
          <p:nvSpPr>
            <p:cNvPr id="8358" name="Google Shape;8358;p71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71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71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71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2" name="Google Shape;8362;p71"/>
          <p:cNvGrpSpPr/>
          <p:nvPr/>
        </p:nvGrpSpPr>
        <p:grpSpPr>
          <a:xfrm>
            <a:off x="4855683" y="3870721"/>
            <a:ext cx="298786" cy="340955"/>
            <a:chOff x="-17878025" y="4082625"/>
            <a:chExt cx="267825" cy="305625"/>
          </a:xfrm>
        </p:grpSpPr>
        <p:sp>
          <p:nvSpPr>
            <p:cNvPr id="8363" name="Google Shape;8363;p71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71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71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71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71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71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71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0" name="Google Shape;8370;p71"/>
          <p:cNvGrpSpPr/>
          <p:nvPr/>
        </p:nvGrpSpPr>
        <p:grpSpPr>
          <a:xfrm>
            <a:off x="6928109" y="3045374"/>
            <a:ext cx="340091" cy="319870"/>
            <a:chOff x="-16044450" y="3317850"/>
            <a:chExt cx="304850" cy="286725"/>
          </a:xfrm>
        </p:grpSpPr>
        <p:sp>
          <p:nvSpPr>
            <p:cNvPr id="8371" name="Google Shape;8371;p71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71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71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71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75" name="Google Shape;8375;p71"/>
          <p:cNvSpPr/>
          <p:nvPr/>
        </p:nvSpPr>
        <p:spPr>
          <a:xfrm>
            <a:off x="6928502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6" name="Google Shape;8376;p71"/>
          <p:cNvGrpSpPr/>
          <p:nvPr/>
        </p:nvGrpSpPr>
        <p:grpSpPr>
          <a:xfrm>
            <a:off x="6957115" y="3871713"/>
            <a:ext cx="282079" cy="338975"/>
            <a:chOff x="-16018450" y="4058400"/>
            <a:chExt cx="252850" cy="303850"/>
          </a:xfrm>
        </p:grpSpPr>
        <p:sp>
          <p:nvSpPr>
            <p:cNvPr id="8377" name="Google Shape;8377;p71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71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71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71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1" name="Google Shape;8381;p71"/>
          <p:cNvSpPr/>
          <p:nvPr/>
        </p:nvSpPr>
        <p:spPr>
          <a:xfrm>
            <a:off x="7766814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2" name="Google Shape;8382;p71"/>
          <p:cNvGrpSpPr/>
          <p:nvPr/>
        </p:nvGrpSpPr>
        <p:grpSpPr>
          <a:xfrm>
            <a:off x="6140897" y="2113746"/>
            <a:ext cx="264341" cy="300905"/>
            <a:chOff x="4995050" y="3245650"/>
            <a:chExt cx="236950" cy="269725"/>
          </a:xfrm>
        </p:grpSpPr>
        <p:sp>
          <p:nvSpPr>
            <p:cNvPr id="8383" name="Google Shape;8383;p71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71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71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86" name="Google Shape;8386;p71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8387" name="Google Shape;8387;p71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71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89" name="Google Shape;8389;p71"/>
          <p:cNvGrpSpPr/>
          <p:nvPr/>
        </p:nvGrpSpPr>
        <p:grpSpPr>
          <a:xfrm>
            <a:off x="4418232" y="1677273"/>
            <a:ext cx="347129" cy="345366"/>
            <a:chOff x="4724650" y="2885700"/>
            <a:chExt cx="270750" cy="269375"/>
          </a:xfrm>
        </p:grpSpPr>
        <p:sp>
          <p:nvSpPr>
            <p:cNvPr id="8390" name="Google Shape;8390;p71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71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71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71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71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71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71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7" name="Google Shape;8397;p71"/>
          <p:cNvGrpSpPr/>
          <p:nvPr/>
        </p:nvGrpSpPr>
        <p:grpSpPr>
          <a:xfrm>
            <a:off x="3605652" y="1673302"/>
            <a:ext cx="279462" cy="335722"/>
            <a:chOff x="4459350" y="2882125"/>
            <a:chExt cx="228375" cy="274350"/>
          </a:xfrm>
        </p:grpSpPr>
        <p:sp>
          <p:nvSpPr>
            <p:cNvPr id="8398" name="Google Shape;8398;p71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71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71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71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71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403" name="Google Shape;8403;p71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407" name="Shape 8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8" name="Google Shape;8408;p7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latin typeface="Arial"/>
                <a:ea typeface="Arial"/>
                <a:cs typeface="Arial"/>
                <a:sym typeface="Arial"/>
              </a:rPr>
              <a:t>Performing </a:t>
            </a: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09" name="Google Shape;8409;p72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8410" name="Google Shape;8410;p72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72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72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72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72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5" name="Google Shape;8415;p72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6" name="Google Shape;8416;p72"/>
          <p:cNvSpPr/>
          <p:nvPr/>
        </p:nvSpPr>
        <p:spPr>
          <a:xfrm>
            <a:off x="1625202" y="2552971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17" name="Google Shape;8417;p72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8418" name="Google Shape;8418;p72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72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72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1" name="Google Shape;8421;p72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8422" name="Google Shape;8422;p72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72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4" name="Google Shape;8424;p72"/>
          <p:cNvGrpSpPr/>
          <p:nvPr/>
        </p:nvGrpSpPr>
        <p:grpSpPr>
          <a:xfrm>
            <a:off x="3278614" y="2551820"/>
            <a:ext cx="340034" cy="341579"/>
            <a:chOff x="-12199250" y="2530225"/>
            <a:chExt cx="352075" cy="353675"/>
          </a:xfrm>
        </p:grpSpPr>
        <p:sp>
          <p:nvSpPr>
            <p:cNvPr id="8425" name="Google Shape;8425;p72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72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72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72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29" name="Google Shape;8429;p72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0" name="Google Shape;8430;p72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8431" name="Google Shape;8431;p72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72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33" name="Google Shape;8433;p72"/>
          <p:cNvSpPr/>
          <p:nvPr/>
        </p:nvSpPr>
        <p:spPr>
          <a:xfrm>
            <a:off x="4999482" y="2551824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4" name="Google Shape;8434;p72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8435" name="Google Shape;8435;p72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72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7" name="Google Shape;8437;p72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8438" name="Google Shape;8438;p72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72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72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72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72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72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72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72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6" name="Google Shape;8446;p72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8447" name="Google Shape;8447;p72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72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9" name="Google Shape;8449;p72"/>
          <p:cNvGrpSpPr/>
          <p:nvPr/>
        </p:nvGrpSpPr>
        <p:grpSpPr>
          <a:xfrm>
            <a:off x="1992155" y="2552207"/>
            <a:ext cx="340807" cy="340807"/>
            <a:chOff x="-13528775" y="2507400"/>
            <a:chExt cx="352875" cy="352875"/>
          </a:xfrm>
        </p:grpSpPr>
        <p:sp>
          <p:nvSpPr>
            <p:cNvPr id="8450" name="Google Shape;8450;p72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72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72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3" name="Google Shape;8453;p72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4" name="Google Shape;8454;p72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5" name="Google Shape;8455;p72"/>
          <p:cNvGrpSpPr/>
          <p:nvPr/>
        </p:nvGrpSpPr>
        <p:grpSpPr>
          <a:xfrm>
            <a:off x="3718589" y="2551820"/>
            <a:ext cx="308090" cy="341579"/>
            <a:chOff x="-11747150" y="2530225"/>
            <a:chExt cx="319000" cy="353675"/>
          </a:xfrm>
        </p:grpSpPr>
        <p:sp>
          <p:nvSpPr>
            <p:cNvPr id="8456" name="Google Shape;8456;p72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72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8" name="Google Shape;8458;p72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8459" name="Google Shape;8459;p72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72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72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72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72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72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5" name="Google Shape;8465;p72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6" name="Google Shape;8466;p72"/>
          <p:cNvGrpSpPr/>
          <p:nvPr/>
        </p:nvGrpSpPr>
        <p:grpSpPr>
          <a:xfrm>
            <a:off x="5424564" y="2551446"/>
            <a:ext cx="322553" cy="342328"/>
            <a:chOff x="-10019125" y="2490075"/>
            <a:chExt cx="333975" cy="354450"/>
          </a:xfrm>
        </p:grpSpPr>
        <p:sp>
          <p:nvSpPr>
            <p:cNvPr id="8467" name="Google Shape;8467;p72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72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72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72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1" name="Google Shape;8471;p72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8472" name="Google Shape;8472;p72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72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72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5" name="Google Shape;8475;p72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6" name="Google Shape;8476;p72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8477" name="Google Shape;8477;p72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72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72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72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72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72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72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72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5" name="Google Shape;8485;p72"/>
          <p:cNvSpPr/>
          <p:nvPr/>
        </p:nvSpPr>
        <p:spPr>
          <a:xfrm>
            <a:off x="2423352" y="2552211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6" name="Google Shape;8486;p72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8487" name="Google Shape;8487;p72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72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72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72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1" name="Google Shape;8491;p72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92" name="Google Shape;8492;p72"/>
          <p:cNvSpPr/>
          <p:nvPr/>
        </p:nvSpPr>
        <p:spPr>
          <a:xfrm>
            <a:off x="4131917" y="2573120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93" name="Google Shape;8493;p72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8494" name="Google Shape;8494;p72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72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6" name="Google Shape;8496;p72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8497" name="Google Shape;8497;p72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72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72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0" name="Google Shape;8500;p72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1" name="Google Shape;8501;p72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8502" name="Google Shape;8502;p72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72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72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5" name="Google Shape;8505;p72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8506" name="Google Shape;8506;p72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72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72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72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72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72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2" name="Google Shape;8512;p72"/>
          <p:cNvGrpSpPr/>
          <p:nvPr/>
        </p:nvGrpSpPr>
        <p:grpSpPr>
          <a:xfrm>
            <a:off x="2843934" y="2551639"/>
            <a:ext cx="344622" cy="341941"/>
            <a:chOff x="-12663175" y="2506800"/>
            <a:chExt cx="356825" cy="354050"/>
          </a:xfrm>
        </p:grpSpPr>
        <p:sp>
          <p:nvSpPr>
            <p:cNvPr id="8513" name="Google Shape;8513;p72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72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72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72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7" name="Google Shape;8517;p72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8518" name="Google Shape;8518;p72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72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20" name="Google Shape;8520;p72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1" name="Google Shape;8521;p72"/>
          <p:cNvGrpSpPr/>
          <p:nvPr/>
        </p:nvGrpSpPr>
        <p:grpSpPr>
          <a:xfrm>
            <a:off x="4554783" y="2562854"/>
            <a:ext cx="341579" cy="319511"/>
            <a:chOff x="-10898100" y="2542050"/>
            <a:chExt cx="353675" cy="330825"/>
          </a:xfrm>
        </p:grpSpPr>
        <p:sp>
          <p:nvSpPr>
            <p:cNvPr id="8522" name="Google Shape;8522;p72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72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72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72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72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72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8" name="Google Shape;8528;p72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8529" name="Google Shape;8529;p72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72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1" name="Google Shape;8531;p72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8532" name="Google Shape;8532;p72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72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4" name="Google Shape;8534;p72"/>
          <p:cNvSpPr/>
          <p:nvPr/>
        </p:nvSpPr>
        <p:spPr>
          <a:xfrm>
            <a:off x="6264627" y="2551836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5" name="Google Shape;8535;p72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6" name="Google Shape;8536;p72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8537" name="Google Shape;8537;p72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72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9" name="Google Shape;8539;p72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8540" name="Google Shape;8540;p72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72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72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72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72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72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6" name="Google Shape;8546;p72"/>
          <p:cNvSpPr/>
          <p:nvPr/>
        </p:nvSpPr>
        <p:spPr>
          <a:xfrm>
            <a:off x="1624416" y="389567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7" name="Google Shape;8547;p72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8548" name="Google Shape;8548;p72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72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72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1" name="Google Shape;8551;p72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8552" name="Google Shape;8552;p72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72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72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72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72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72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72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9" name="Google Shape;8559;p72"/>
          <p:cNvGrpSpPr/>
          <p:nvPr/>
        </p:nvGrpSpPr>
        <p:grpSpPr>
          <a:xfrm>
            <a:off x="3303649" y="3894537"/>
            <a:ext cx="340058" cy="341555"/>
            <a:chOff x="-12160675" y="4081850"/>
            <a:chExt cx="352100" cy="353650"/>
          </a:xfrm>
        </p:grpSpPr>
        <p:sp>
          <p:nvSpPr>
            <p:cNvPr id="8560" name="Google Shape;8560;p72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72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72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72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72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72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6" name="Google Shape;8566;p72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8567" name="Google Shape;8567;p72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72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72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72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72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72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3" name="Google Shape;8573;p72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8574" name="Google Shape;8574;p72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72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72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72"/>
          <p:cNvGrpSpPr/>
          <p:nvPr/>
        </p:nvGrpSpPr>
        <p:grpSpPr>
          <a:xfrm>
            <a:off x="5031360" y="3895286"/>
            <a:ext cx="299736" cy="340058"/>
            <a:chOff x="-10370400" y="4049550"/>
            <a:chExt cx="310350" cy="352100"/>
          </a:xfrm>
        </p:grpSpPr>
        <p:sp>
          <p:nvSpPr>
            <p:cNvPr id="8578" name="Google Shape;8578;p72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72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72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72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72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72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8584" name="Google Shape;8584;p72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72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72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72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72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72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0" name="Google Shape;8590;p72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8591" name="Google Shape;8591;p72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72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72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72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72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6" name="Google Shape;8596;p72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8597" name="Google Shape;8597;p72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72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72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72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72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72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72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72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72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72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7" name="Google Shape;8607;p72"/>
          <p:cNvGrpSpPr/>
          <p:nvPr/>
        </p:nvGrpSpPr>
        <p:grpSpPr>
          <a:xfrm>
            <a:off x="2016815" y="3894912"/>
            <a:ext cx="341579" cy="340807"/>
            <a:chOff x="-13512225" y="4080275"/>
            <a:chExt cx="353675" cy="352875"/>
          </a:xfrm>
        </p:grpSpPr>
        <p:sp>
          <p:nvSpPr>
            <p:cNvPr id="8608" name="Google Shape;8608;p72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72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72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72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72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72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72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72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72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72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72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9" name="Google Shape;8619;p72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8620" name="Google Shape;8620;p72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72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72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72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72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5" name="Google Shape;8625;p72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6" name="Google Shape;8626;p72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8627" name="Google Shape;8627;p72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72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72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72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72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72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72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72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72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72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72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8" name="Google Shape;8638;p72"/>
          <p:cNvGrpSpPr/>
          <p:nvPr/>
        </p:nvGrpSpPr>
        <p:grpSpPr>
          <a:xfrm>
            <a:off x="3748188" y="3894912"/>
            <a:ext cx="298988" cy="340807"/>
            <a:chOff x="-11703850" y="4081850"/>
            <a:chExt cx="309575" cy="352875"/>
          </a:xfrm>
        </p:grpSpPr>
        <p:sp>
          <p:nvSpPr>
            <p:cNvPr id="8639" name="Google Shape;8639;p72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72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72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72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72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72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72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72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7" name="Google Shape;8647;p72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8648" name="Google Shape;8648;p72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72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72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1" name="Google Shape;8651;p72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8652" name="Google Shape;8652;p72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72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72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5" name="Google Shape;8655;p72"/>
          <p:cNvGrpSpPr/>
          <p:nvPr/>
        </p:nvGrpSpPr>
        <p:grpSpPr>
          <a:xfrm>
            <a:off x="5438202" y="3893487"/>
            <a:ext cx="345370" cy="343656"/>
            <a:chOff x="-9961625" y="4048175"/>
            <a:chExt cx="357600" cy="355825"/>
          </a:xfrm>
        </p:grpSpPr>
        <p:sp>
          <p:nvSpPr>
            <p:cNvPr id="8656" name="Google Shape;8656;p72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72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72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72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72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72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2" name="Google Shape;8662;p72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8663" name="Google Shape;8663;p72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72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72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72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72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72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72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8670" name="Google Shape;8670;p72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72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72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72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4" name="Google Shape;8674;p72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8675" name="Google Shape;8675;p72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72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72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8" name="Google Shape;8678;p72"/>
          <p:cNvGrpSpPr/>
          <p:nvPr/>
        </p:nvGrpSpPr>
        <p:grpSpPr>
          <a:xfrm>
            <a:off x="2448008" y="3894151"/>
            <a:ext cx="342328" cy="342328"/>
            <a:chOff x="-13079025" y="4079475"/>
            <a:chExt cx="354450" cy="354450"/>
          </a:xfrm>
        </p:grpSpPr>
        <p:sp>
          <p:nvSpPr>
            <p:cNvPr id="8679" name="Google Shape;8679;p72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72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72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72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3" name="Google Shape;8683;p72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8684" name="Google Shape;8684;p72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72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72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72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72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72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72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1" name="Google Shape;8691;p72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8692" name="Google Shape;8692;p72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72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72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72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72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72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8" name="Google Shape;8698;p72"/>
          <p:cNvGrpSpPr/>
          <p:nvPr/>
        </p:nvGrpSpPr>
        <p:grpSpPr>
          <a:xfrm>
            <a:off x="4157323" y="3905560"/>
            <a:ext cx="343100" cy="319511"/>
            <a:chOff x="-11295075" y="4092875"/>
            <a:chExt cx="355250" cy="330825"/>
          </a:xfrm>
        </p:grpSpPr>
        <p:sp>
          <p:nvSpPr>
            <p:cNvPr id="8699" name="Google Shape;8699;p72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72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72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72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72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4" name="Google Shape;8704;p72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8705" name="Google Shape;8705;p72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72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72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72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72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72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72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72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72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4" name="Google Shape;8714;p72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8715" name="Google Shape;8715;p72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72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72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72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72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72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72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72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72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4" name="Google Shape;8724;p72"/>
          <p:cNvGrpSpPr/>
          <p:nvPr/>
        </p:nvGrpSpPr>
        <p:grpSpPr>
          <a:xfrm>
            <a:off x="5863365" y="3895286"/>
            <a:ext cx="341579" cy="340058"/>
            <a:chOff x="-9523700" y="4049550"/>
            <a:chExt cx="353675" cy="352100"/>
          </a:xfrm>
        </p:grpSpPr>
        <p:sp>
          <p:nvSpPr>
            <p:cNvPr id="8725" name="Google Shape;8725;p72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72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72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72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72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72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72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2" name="Google Shape;8732;p72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8733" name="Google Shape;8733;p72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72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72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72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72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72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9" name="Google Shape;8739;p72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8740" name="Google Shape;8740;p72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72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72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72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72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72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72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72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72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9" name="Google Shape;8749;p72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8750" name="Google Shape;8750;p72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72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72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72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72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72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6" name="Google Shape;8756;p72"/>
          <p:cNvGrpSpPr/>
          <p:nvPr/>
        </p:nvGrpSpPr>
        <p:grpSpPr>
          <a:xfrm>
            <a:off x="2870502" y="3896059"/>
            <a:ext cx="341579" cy="338513"/>
            <a:chOff x="-12643475" y="4081850"/>
            <a:chExt cx="353675" cy="350500"/>
          </a:xfrm>
        </p:grpSpPr>
        <p:sp>
          <p:nvSpPr>
            <p:cNvPr id="8757" name="Google Shape;8757;p72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72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72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72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1" name="Google Shape;8761;p72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8762" name="Google Shape;8762;p72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72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72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72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72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72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72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72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72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72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2" name="Google Shape;8772;p72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3" name="Google Shape;8773;p72"/>
          <p:cNvGrpSpPr/>
          <p:nvPr/>
        </p:nvGrpSpPr>
        <p:grpSpPr>
          <a:xfrm>
            <a:off x="4579830" y="3905560"/>
            <a:ext cx="341579" cy="319511"/>
            <a:chOff x="-10858725" y="4092875"/>
            <a:chExt cx="353675" cy="330825"/>
          </a:xfrm>
        </p:grpSpPr>
        <p:sp>
          <p:nvSpPr>
            <p:cNvPr id="8774" name="Google Shape;8774;p72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72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72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72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72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72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0" name="Google Shape;8780;p72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8781" name="Google Shape;8781;p72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72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3" name="Google Shape;8783;p72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8784" name="Google Shape;8784;p72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72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6" name="Google Shape;8786;p72"/>
          <p:cNvGrpSpPr/>
          <p:nvPr/>
        </p:nvGrpSpPr>
        <p:grpSpPr>
          <a:xfrm>
            <a:off x="6287930" y="3895286"/>
            <a:ext cx="340058" cy="340058"/>
            <a:chOff x="-9088150" y="4049550"/>
            <a:chExt cx="352100" cy="352100"/>
          </a:xfrm>
        </p:grpSpPr>
        <p:sp>
          <p:nvSpPr>
            <p:cNvPr id="8787" name="Google Shape;8787;p72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72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72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72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72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72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3" name="Google Shape;8793;p72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8794" name="Google Shape;8794;p72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72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72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7" name="Google Shape;8797;p72"/>
          <p:cNvGrpSpPr/>
          <p:nvPr/>
        </p:nvGrpSpPr>
        <p:grpSpPr>
          <a:xfrm>
            <a:off x="5845487" y="2552316"/>
            <a:ext cx="343094" cy="341569"/>
            <a:chOff x="6001575" y="3119050"/>
            <a:chExt cx="315025" cy="313625"/>
          </a:xfrm>
        </p:grpSpPr>
        <p:sp>
          <p:nvSpPr>
            <p:cNvPr id="8798" name="Google Shape;8798;p72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72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803" name="Shape 8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4" name="Google Shape;8804;p7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5" name="Google Shape;8805;p73"/>
          <p:cNvSpPr/>
          <p:nvPr/>
        </p:nvSpPr>
        <p:spPr>
          <a:xfrm>
            <a:off x="1294960" y="1629978"/>
            <a:ext cx="311534" cy="303982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6" name="Google Shape;8806;p73"/>
          <p:cNvGrpSpPr/>
          <p:nvPr/>
        </p:nvGrpSpPr>
        <p:grpSpPr>
          <a:xfrm>
            <a:off x="1297056" y="1996893"/>
            <a:ext cx="306629" cy="302554"/>
            <a:chOff x="-6713450" y="2397900"/>
            <a:chExt cx="295375" cy="291450"/>
          </a:xfrm>
        </p:grpSpPr>
        <p:sp>
          <p:nvSpPr>
            <p:cNvPr id="8807" name="Google Shape;8807;p73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73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9" name="Google Shape;8809;p73"/>
          <p:cNvSpPr/>
          <p:nvPr/>
        </p:nvSpPr>
        <p:spPr>
          <a:xfrm>
            <a:off x="1305978" y="2370609"/>
            <a:ext cx="306655" cy="303359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0" name="Google Shape;8810;p73"/>
          <p:cNvGrpSpPr/>
          <p:nvPr/>
        </p:nvGrpSpPr>
        <p:grpSpPr>
          <a:xfrm>
            <a:off x="3241793" y="1630911"/>
            <a:ext cx="304189" cy="302347"/>
            <a:chOff x="-4932650" y="2046625"/>
            <a:chExt cx="293025" cy="291250"/>
          </a:xfrm>
        </p:grpSpPr>
        <p:sp>
          <p:nvSpPr>
            <p:cNvPr id="8811" name="Google Shape;8811;p73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73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13" name="Google Shape;8813;p73"/>
          <p:cNvSpPr/>
          <p:nvPr/>
        </p:nvSpPr>
        <p:spPr>
          <a:xfrm>
            <a:off x="3242872" y="1997159"/>
            <a:ext cx="302554" cy="301750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14" name="Google Shape;8814;p73"/>
          <p:cNvGrpSpPr/>
          <p:nvPr/>
        </p:nvGrpSpPr>
        <p:grpSpPr>
          <a:xfrm>
            <a:off x="3250372" y="2371167"/>
            <a:ext cx="304189" cy="302554"/>
            <a:chOff x="-4931075" y="2765725"/>
            <a:chExt cx="293025" cy="291450"/>
          </a:xfrm>
        </p:grpSpPr>
        <p:sp>
          <p:nvSpPr>
            <p:cNvPr id="8815" name="Google Shape;8815;p73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73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7" name="Google Shape;8817;p73"/>
          <p:cNvGrpSpPr/>
          <p:nvPr/>
        </p:nvGrpSpPr>
        <p:grpSpPr>
          <a:xfrm>
            <a:off x="5195689" y="1648805"/>
            <a:ext cx="302554" cy="266558"/>
            <a:chOff x="-3137650" y="2067900"/>
            <a:chExt cx="291450" cy="256775"/>
          </a:xfrm>
        </p:grpSpPr>
        <p:sp>
          <p:nvSpPr>
            <p:cNvPr id="8818" name="Google Shape;8818;p73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73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73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1" name="Google Shape;8821;p73"/>
          <p:cNvGrpSpPr/>
          <p:nvPr/>
        </p:nvGrpSpPr>
        <p:grpSpPr>
          <a:xfrm>
            <a:off x="5195689" y="1996543"/>
            <a:ext cx="302554" cy="303255"/>
            <a:chOff x="-3137650" y="2408950"/>
            <a:chExt cx="291450" cy="292125"/>
          </a:xfrm>
        </p:grpSpPr>
        <p:sp>
          <p:nvSpPr>
            <p:cNvPr id="8822" name="Google Shape;8822;p73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73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73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73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73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7" name="Google Shape;8827;p73"/>
          <p:cNvGrpSpPr/>
          <p:nvPr/>
        </p:nvGrpSpPr>
        <p:grpSpPr>
          <a:xfrm>
            <a:off x="5204268" y="2388750"/>
            <a:ext cx="302554" cy="267389"/>
            <a:chOff x="-3137650" y="2787000"/>
            <a:chExt cx="291450" cy="257575"/>
          </a:xfrm>
        </p:grpSpPr>
        <p:sp>
          <p:nvSpPr>
            <p:cNvPr id="8828" name="Google Shape;8828;p73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73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73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73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73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73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73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73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36" name="Google Shape;8836;p73"/>
          <p:cNvSpPr/>
          <p:nvPr/>
        </p:nvSpPr>
        <p:spPr>
          <a:xfrm>
            <a:off x="7145884" y="1675664"/>
            <a:ext cx="302554" cy="212603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7" name="Google Shape;8837;p73"/>
          <p:cNvSpPr/>
          <p:nvPr/>
        </p:nvSpPr>
        <p:spPr>
          <a:xfrm>
            <a:off x="1685970" y="1630224"/>
            <a:ext cx="303359" cy="303489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8" name="Google Shape;8838;p73"/>
          <p:cNvSpPr/>
          <p:nvPr/>
        </p:nvSpPr>
        <p:spPr>
          <a:xfrm>
            <a:off x="1684738" y="1996044"/>
            <a:ext cx="305824" cy="303982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9" name="Google Shape;8839;p73"/>
          <p:cNvGrpSpPr/>
          <p:nvPr/>
        </p:nvGrpSpPr>
        <p:grpSpPr>
          <a:xfrm>
            <a:off x="1694212" y="2370764"/>
            <a:ext cx="303359" cy="303359"/>
            <a:chOff x="-6354300" y="2757075"/>
            <a:chExt cx="292225" cy="292225"/>
          </a:xfrm>
        </p:grpSpPr>
        <p:sp>
          <p:nvSpPr>
            <p:cNvPr id="8840" name="Google Shape;8840;p73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73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73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73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4" name="Google Shape;8844;p73"/>
          <p:cNvGrpSpPr/>
          <p:nvPr/>
        </p:nvGrpSpPr>
        <p:grpSpPr>
          <a:xfrm>
            <a:off x="3631214" y="1629587"/>
            <a:ext cx="304994" cy="304994"/>
            <a:chOff x="-4573475" y="2045850"/>
            <a:chExt cx="293800" cy="293800"/>
          </a:xfrm>
        </p:grpSpPr>
        <p:sp>
          <p:nvSpPr>
            <p:cNvPr id="8845" name="Google Shape;8845;p73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73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7" name="Google Shape;8847;p73"/>
          <p:cNvGrpSpPr/>
          <p:nvPr/>
        </p:nvGrpSpPr>
        <p:grpSpPr>
          <a:xfrm>
            <a:off x="3630799" y="1995660"/>
            <a:ext cx="305824" cy="305020"/>
            <a:chOff x="-4570325" y="2405775"/>
            <a:chExt cx="294600" cy="293825"/>
          </a:xfrm>
        </p:grpSpPr>
        <p:sp>
          <p:nvSpPr>
            <p:cNvPr id="8848" name="Google Shape;8848;p73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73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0" name="Google Shape;8850;p73"/>
          <p:cNvGrpSpPr/>
          <p:nvPr/>
        </p:nvGrpSpPr>
        <p:grpSpPr>
          <a:xfrm>
            <a:off x="3640195" y="2370362"/>
            <a:ext cx="304189" cy="304163"/>
            <a:chOff x="-4572700" y="2764950"/>
            <a:chExt cx="293025" cy="293000"/>
          </a:xfrm>
        </p:grpSpPr>
        <p:sp>
          <p:nvSpPr>
            <p:cNvPr id="8851" name="Google Shape;8851;p73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73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73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73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73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6" name="Google Shape;8856;p73"/>
          <p:cNvGrpSpPr/>
          <p:nvPr/>
        </p:nvGrpSpPr>
        <p:grpSpPr>
          <a:xfrm>
            <a:off x="5587584" y="1630794"/>
            <a:ext cx="298272" cy="302580"/>
            <a:chOff x="-2777700" y="2049775"/>
            <a:chExt cx="287325" cy="291475"/>
          </a:xfrm>
        </p:grpSpPr>
        <p:sp>
          <p:nvSpPr>
            <p:cNvPr id="8857" name="Google Shape;8857;p73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73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73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0" name="Google Shape;8860;p73"/>
          <p:cNvGrpSpPr/>
          <p:nvPr/>
        </p:nvGrpSpPr>
        <p:grpSpPr>
          <a:xfrm>
            <a:off x="5585051" y="1996906"/>
            <a:ext cx="303359" cy="302528"/>
            <a:chOff x="-2571737" y="2403625"/>
            <a:chExt cx="292225" cy="291425"/>
          </a:xfrm>
        </p:grpSpPr>
        <p:sp>
          <p:nvSpPr>
            <p:cNvPr id="8861" name="Google Shape;8861;p73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73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73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73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73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73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73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8" name="Google Shape;8868;p73"/>
          <p:cNvGrpSpPr/>
          <p:nvPr/>
        </p:nvGrpSpPr>
        <p:grpSpPr>
          <a:xfrm>
            <a:off x="5593630" y="2371582"/>
            <a:ext cx="303359" cy="301724"/>
            <a:chOff x="-2571737" y="2764550"/>
            <a:chExt cx="292225" cy="290650"/>
          </a:xfrm>
        </p:grpSpPr>
        <p:sp>
          <p:nvSpPr>
            <p:cNvPr id="8869" name="Google Shape;8869;p73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73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73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2" name="Google Shape;8872;p73"/>
          <p:cNvGrpSpPr/>
          <p:nvPr/>
        </p:nvGrpSpPr>
        <p:grpSpPr>
          <a:xfrm>
            <a:off x="7145411" y="1995788"/>
            <a:ext cx="303359" cy="304760"/>
            <a:chOff x="-1333975" y="2365850"/>
            <a:chExt cx="292225" cy="293575"/>
          </a:xfrm>
        </p:grpSpPr>
        <p:sp>
          <p:nvSpPr>
            <p:cNvPr id="8873" name="Google Shape;8873;p73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73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73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73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73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73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73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73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1" name="Google Shape;8881;p73"/>
          <p:cNvGrpSpPr/>
          <p:nvPr/>
        </p:nvGrpSpPr>
        <p:grpSpPr>
          <a:xfrm>
            <a:off x="2093040" y="2370764"/>
            <a:ext cx="286178" cy="303359"/>
            <a:chOff x="-5995925" y="2757850"/>
            <a:chExt cx="275675" cy="292225"/>
          </a:xfrm>
        </p:grpSpPr>
        <p:sp>
          <p:nvSpPr>
            <p:cNvPr id="8882" name="Google Shape;8882;p73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73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73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73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73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73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73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73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73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1" name="Google Shape;8891;p73"/>
          <p:cNvGrpSpPr/>
          <p:nvPr/>
        </p:nvGrpSpPr>
        <p:grpSpPr>
          <a:xfrm>
            <a:off x="4020181" y="1631209"/>
            <a:ext cx="303385" cy="301750"/>
            <a:chOff x="-4211975" y="2046625"/>
            <a:chExt cx="292250" cy="290675"/>
          </a:xfrm>
        </p:grpSpPr>
        <p:sp>
          <p:nvSpPr>
            <p:cNvPr id="8892" name="Google Shape;8892;p73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73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4" name="Google Shape;8894;p73"/>
          <p:cNvGrpSpPr/>
          <p:nvPr/>
        </p:nvGrpSpPr>
        <p:grpSpPr>
          <a:xfrm>
            <a:off x="4056164" y="1995660"/>
            <a:ext cx="231418" cy="305020"/>
            <a:chOff x="-4178875" y="2405775"/>
            <a:chExt cx="222925" cy="293825"/>
          </a:xfrm>
        </p:grpSpPr>
        <p:sp>
          <p:nvSpPr>
            <p:cNvPr id="8895" name="Google Shape;8895;p73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73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73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8" name="Google Shape;8898;p73"/>
          <p:cNvGrpSpPr/>
          <p:nvPr/>
        </p:nvGrpSpPr>
        <p:grpSpPr>
          <a:xfrm>
            <a:off x="4029175" y="2380173"/>
            <a:ext cx="302554" cy="284543"/>
            <a:chOff x="-4211975" y="2783850"/>
            <a:chExt cx="291450" cy="274100"/>
          </a:xfrm>
        </p:grpSpPr>
        <p:sp>
          <p:nvSpPr>
            <p:cNvPr id="8899" name="Google Shape;8899;p73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73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73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02" name="Google Shape;8902;p73"/>
          <p:cNvSpPr/>
          <p:nvPr/>
        </p:nvSpPr>
        <p:spPr>
          <a:xfrm>
            <a:off x="5981934" y="1629874"/>
            <a:ext cx="287009" cy="304189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3" name="Google Shape;8903;p73"/>
          <p:cNvGrpSpPr/>
          <p:nvPr/>
        </p:nvGrpSpPr>
        <p:grpSpPr>
          <a:xfrm>
            <a:off x="5974033" y="1996893"/>
            <a:ext cx="302554" cy="302554"/>
            <a:chOff x="-2419325" y="2408150"/>
            <a:chExt cx="291450" cy="291450"/>
          </a:xfrm>
        </p:grpSpPr>
        <p:sp>
          <p:nvSpPr>
            <p:cNvPr id="8904" name="Google Shape;8904;p73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73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73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73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73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73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73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1" name="Google Shape;8911;p73"/>
          <p:cNvSpPr/>
          <p:nvPr/>
        </p:nvSpPr>
        <p:spPr>
          <a:xfrm>
            <a:off x="5981520" y="2370193"/>
            <a:ext cx="304994" cy="304189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12" name="Google Shape;8912;p73"/>
          <p:cNvGrpSpPr/>
          <p:nvPr/>
        </p:nvGrpSpPr>
        <p:grpSpPr>
          <a:xfrm>
            <a:off x="7154392" y="2370765"/>
            <a:ext cx="302554" cy="303359"/>
            <a:chOff x="-1333200" y="2770450"/>
            <a:chExt cx="291450" cy="292225"/>
          </a:xfrm>
        </p:grpSpPr>
        <p:sp>
          <p:nvSpPr>
            <p:cNvPr id="8913" name="Google Shape;8913;p73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73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5" name="Google Shape;8915;p73"/>
          <p:cNvGrpSpPr/>
          <p:nvPr/>
        </p:nvGrpSpPr>
        <p:grpSpPr>
          <a:xfrm>
            <a:off x="2463949" y="1630806"/>
            <a:ext cx="304189" cy="302554"/>
            <a:chOff x="-5635200" y="2037975"/>
            <a:chExt cx="293025" cy="291450"/>
          </a:xfrm>
        </p:grpSpPr>
        <p:sp>
          <p:nvSpPr>
            <p:cNvPr id="8916" name="Google Shape;8916;p73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73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8" name="Google Shape;8918;p73"/>
          <p:cNvGrpSpPr/>
          <p:nvPr/>
        </p:nvGrpSpPr>
        <p:grpSpPr>
          <a:xfrm>
            <a:off x="2462716" y="1996893"/>
            <a:ext cx="306655" cy="302554"/>
            <a:chOff x="-5637575" y="2397900"/>
            <a:chExt cx="295400" cy="291450"/>
          </a:xfrm>
        </p:grpSpPr>
        <p:sp>
          <p:nvSpPr>
            <p:cNvPr id="8919" name="Google Shape;8919;p73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73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73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73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3" name="Google Shape;8923;p73"/>
          <p:cNvGrpSpPr/>
          <p:nvPr/>
        </p:nvGrpSpPr>
        <p:grpSpPr>
          <a:xfrm>
            <a:off x="2472540" y="2370764"/>
            <a:ext cx="304163" cy="303359"/>
            <a:chOff x="-5635975" y="2757075"/>
            <a:chExt cx="293000" cy="292225"/>
          </a:xfrm>
        </p:grpSpPr>
        <p:sp>
          <p:nvSpPr>
            <p:cNvPr id="8924" name="Google Shape;8924;p73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73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6" name="Google Shape;8926;p73"/>
          <p:cNvGrpSpPr/>
          <p:nvPr/>
        </p:nvGrpSpPr>
        <p:grpSpPr>
          <a:xfrm>
            <a:off x="4402304" y="1630807"/>
            <a:ext cx="304189" cy="302554"/>
            <a:chOff x="-3854375" y="2046625"/>
            <a:chExt cx="293025" cy="291450"/>
          </a:xfrm>
        </p:grpSpPr>
        <p:sp>
          <p:nvSpPr>
            <p:cNvPr id="8927" name="Google Shape;8927;p73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73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9" name="Google Shape;8929;p73"/>
          <p:cNvGrpSpPr/>
          <p:nvPr/>
        </p:nvGrpSpPr>
        <p:grpSpPr>
          <a:xfrm>
            <a:off x="4401486" y="1995673"/>
            <a:ext cx="305824" cy="304994"/>
            <a:chOff x="-3854375" y="2405000"/>
            <a:chExt cx="294600" cy="293800"/>
          </a:xfrm>
        </p:grpSpPr>
        <p:sp>
          <p:nvSpPr>
            <p:cNvPr id="8930" name="Google Shape;8930;p73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73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2" name="Google Shape;8932;p73"/>
          <p:cNvGrpSpPr/>
          <p:nvPr/>
        </p:nvGrpSpPr>
        <p:grpSpPr>
          <a:xfrm>
            <a:off x="4411700" y="2370362"/>
            <a:ext cx="302554" cy="304163"/>
            <a:chOff x="-3852025" y="2764950"/>
            <a:chExt cx="291450" cy="293000"/>
          </a:xfrm>
        </p:grpSpPr>
        <p:sp>
          <p:nvSpPr>
            <p:cNvPr id="8933" name="Google Shape;8933;p73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73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5" name="Google Shape;8935;p73"/>
          <p:cNvSpPr/>
          <p:nvPr/>
        </p:nvSpPr>
        <p:spPr>
          <a:xfrm>
            <a:off x="6366383" y="1667088"/>
            <a:ext cx="303359" cy="229757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6" name="Google Shape;8936;p73"/>
          <p:cNvSpPr/>
          <p:nvPr/>
        </p:nvSpPr>
        <p:spPr>
          <a:xfrm>
            <a:off x="6366383" y="1996770"/>
            <a:ext cx="303359" cy="302528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7" name="Google Shape;8937;p73"/>
          <p:cNvGrpSpPr/>
          <p:nvPr/>
        </p:nvGrpSpPr>
        <p:grpSpPr>
          <a:xfrm>
            <a:off x="6375254" y="2370765"/>
            <a:ext cx="302554" cy="303359"/>
            <a:chOff x="-2060175" y="2768875"/>
            <a:chExt cx="291450" cy="292225"/>
          </a:xfrm>
        </p:grpSpPr>
        <p:sp>
          <p:nvSpPr>
            <p:cNvPr id="8938" name="Google Shape;8938;p73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73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0" name="Google Shape;8940;p73"/>
          <p:cNvGrpSpPr/>
          <p:nvPr/>
        </p:nvGrpSpPr>
        <p:grpSpPr>
          <a:xfrm>
            <a:off x="7545660" y="1630808"/>
            <a:ext cx="303359" cy="302554"/>
            <a:chOff x="-937025" y="2064750"/>
            <a:chExt cx="292225" cy="291450"/>
          </a:xfrm>
        </p:grpSpPr>
        <p:sp>
          <p:nvSpPr>
            <p:cNvPr id="8941" name="Google Shape;8941;p73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73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73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4" name="Google Shape;8944;p73"/>
          <p:cNvGrpSpPr/>
          <p:nvPr/>
        </p:nvGrpSpPr>
        <p:grpSpPr>
          <a:xfrm>
            <a:off x="2858189" y="1630404"/>
            <a:ext cx="303385" cy="303359"/>
            <a:chOff x="-5276050" y="2037975"/>
            <a:chExt cx="292250" cy="292225"/>
          </a:xfrm>
        </p:grpSpPr>
        <p:sp>
          <p:nvSpPr>
            <p:cNvPr id="8945" name="Google Shape;8945;p73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73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73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8" name="Google Shape;8948;p73"/>
          <p:cNvSpPr/>
          <p:nvPr/>
        </p:nvSpPr>
        <p:spPr>
          <a:xfrm>
            <a:off x="2855615" y="2005853"/>
            <a:ext cx="309094" cy="284362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9" name="Google Shape;8949;p73"/>
          <p:cNvSpPr/>
          <p:nvPr/>
        </p:nvSpPr>
        <p:spPr>
          <a:xfrm>
            <a:off x="2867061" y="2371024"/>
            <a:ext cx="303359" cy="302528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0" name="Google Shape;8950;p73"/>
          <p:cNvGrpSpPr/>
          <p:nvPr/>
        </p:nvGrpSpPr>
        <p:grpSpPr>
          <a:xfrm>
            <a:off x="4841790" y="1630807"/>
            <a:ext cx="233053" cy="302554"/>
            <a:chOff x="-3462150" y="2046625"/>
            <a:chExt cx="224500" cy="291450"/>
          </a:xfrm>
        </p:grpSpPr>
        <p:sp>
          <p:nvSpPr>
            <p:cNvPr id="8951" name="Google Shape;8951;p73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73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73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73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73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73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73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8" name="Google Shape;8958;p73"/>
          <p:cNvGrpSpPr/>
          <p:nvPr/>
        </p:nvGrpSpPr>
        <p:grpSpPr>
          <a:xfrm>
            <a:off x="4824221" y="1996076"/>
            <a:ext cx="268193" cy="304189"/>
            <a:chOff x="-3478675" y="2405775"/>
            <a:chExt cx="258350" cy="293025"/>
          </a:xfrm>
        </p:grpSpPr>
        <p:sp>
          <p:nvSpPr>
            <p:cNvPr id="8959" name="Google Shape;8959;p73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73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73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73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3" name="Google Shape;8963;p73"/>
          <p:cNvGrpSpPr/>
          <p:nvPr/>
        </p:nvGrpSpPr>
        <p:grpSpPr>
          <a:xfrm>
            <a:off x="4869171" y="2370765"/>
            <a:ext cx="195448" cy="303359"/>
            <a:chOff x="-3443250" y="2765725"/>
            <a:chExt cx="188275" cy="292225"/>
          </a:xfrm>
        </p:grpSpPr>
        <p:sp>
          <p:nvSpPr>
            <p:cNvPr id="8964" name="Google Shape;8964;p73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73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73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73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8" name="Google Shape;8968;p73"/>
          <p:cNvGrpSpPr/>
          <p:nvPr/>
        </p:nvGrpSpPr>
        <p:grpSpPr>
          <a:xfrm>
            <a:off x="6775572" y="1629989"/>
            <a:ext cx="267389" cy="304189"/>
            <a:chOff x="-1684475" y="2049000"/>
            <a:chExt cx="257575" cy="293025"/>
          </a:xfrm>
        </p:grpSpPr>
        <p:sp>
          <p:nvSpPr>
            <p:cNvPr id="8969" name="Google Shape;8969;p73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73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73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73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3" name="Google Shape;8973;p73"/>
          <p:cNvSpPr/>
          <p:nvPr/>
        </p:nvSpPr>
        <p:spPr>
          <a:xfrm>
            <a:off x="6751138" y="1996550"/>
            <a:ext cx="316439" cy="302969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4" name="Google Shape;8974;p73"/>
          <p:cNvGrpSpPr/>
          <p:nvPr/>
        </p:nvGrpSpPr>
        <p:grpSpPr>
          <a:xfrm>
            <a:off x="6766568" y="2370765"/>
            <a:ext cx="302554" cy="303359"/>
            <a:chOff x="-1700225" y="2768875"/>
            <a:chExt cx="291450" cy="292225"/>
          </a:xfrm>
        </p:grpSpPr>
        <p:sp>
          <p:nvSpPr>
            <p:cNvPr id="8975" name="Google Shape;8975;p73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73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73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73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73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73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1" name="Google Shape;8981;p73"/>
          <p:cNvGrpSpPr/>
          <p:nvPr/>
        </p:nvGrpSpPr>
        <p:grpSpPr>
          <a:xfrm>
            <a:off x="7563645" y="1996076"/>
            <a:ext cx="267389" cy="304189"/>
            <a:chOff x="-919700" y="2420750"/>
            <a:chExt cx="257575" cy="293025"/>
          </a:xfrm>
        </p:grpSpPr>
        <p:sp>
          <p:nvSpPr>
            <p:cNvPr id="8982" name="Google Shape;8982;p73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73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73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5" name="Google Shape;8985;p73"/>
          <p:cNvGrpSpPr/>
          <p:nvPr/>
        </p:nvGrpSpPr>
        <p:grpSpPr>
          <a:xfrm>
            <a:off x="1292857" y="3269120"/>
            <a:ext cx="318904" cy="302528"/>
            <a:chOff x="-6696925" y="3272575"/>
            <a:chExt cx="307200" cy="291425"/>
          </a:xfrm>
        </p:grpSpPr>
        <p:sp>
          <p:nvSpPr>
            <p:cNvPr id="8986" name="Google Shape;8986;p73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73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8" name="Google Shape;8988;p73"/>
          <p:cNvGrpSpPr/>
          <p:nvPr/>
        </p:nvGrpSpPr>
        <p:grpSpPr>
          <a:xfrm>
            <a:off x="1292844" y="3640695"/>
            <a:ext cx="318930" cy="303359"/>
            <a:chOff x="-6690625" y="3631325"/>
            <a:chExt cx="307225" cy="292225"/>
          </a:xfrm>
        </p:grpSpPr>
        <p:sp>
          <p:nvSpPr>
            <p:cNvPr id="8989" name="Google Shape;8989;p73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73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73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73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73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4" name="Google Shape;8994;p73"/>
          <p:cNvGrpSpPr/>
          <p:nvPr/>
        </p:nvGrpSpPr>
        <p:grpSpPr>
          <a:xfrm>
            <a:off x="1308793" y="4038903"/>
            <a:ext cx="304189" cy="302347"/>
            <a:chOff x="-6689825" y="3992050"/>
            <a:chExt cx="293025" cy="291250"/>
          </a:xfrm>
        </p:grpSpPr>
        <p:sp>
          <p:nvSpPr>
            <p:cNvPr id="8995" name="Google Shape;8995;p73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73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73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73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73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73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73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73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73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73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73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73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7" name="Google Shape;9007;p73"/>
          <p:cNvSpPr/>
          <p:nvPr/>
        </p:nvSpPr>
        <p:spPr>
          <a:xfrm>
            <a:off x="3239412" y="3269078"/>
            <a:ext cx="313350" cy="302243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8" name="Google Shape;9008;p73"/>
          <p:cNvGrpSpPr/>
          <p:nvPr/>
        </p:nvGrpSpPr>
        <p:grpSpPr>
          <a:xfrm>
            <a:off x="3243334" y="3641096"/>
            <a:ext cx="304994" cy="302554"/>
            <a:chOff x="-4837325" y="3612425"/>
            <a:chExt cx="293800" cy="291450"/>
          </a:xfrm>
        </p:grpSpPr>
        <p:sp>
          <p:nvSpPr>
            <p:cNvPr id="9009" name="Google Shape;9009;p73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73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73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2" name="Google Shape;9012;p73"/>
          <p:cNvGrpSpPr/>
          <p:nvPr/>
        </p:nvGrpSpPr>
        <p:grpSpPr>
          <a:xfrm>
            <a:off x="3252729" y="4038799"/>
            <a:ext cx="303359" cy="302554"/>
            <a:chOff x="-4837325" y="3971575"/>
            <a:chExt cx="292225" cy="291450"/>
          </a:xfrm>
        </p:grpSpPr>
        <p:sp>
          <p:nvSpPr>
            <p:cNvPr id="9013" name="Google Shape;9013;p73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73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73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73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73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73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9" name="Google Shape;9019;p73"/>
          <p:cNvGrpSpPr/>
          <p:nvPr/>
        </p:nvGrpSpPr>
        <p:grpSpPr>
          <a:xfrm>
            <a:off x="5193545" y="3287103"/>
            <a:ext cx="310729" cy="266558"/>
            <a:chOff x="-3037625" y="3254850"/>
            <a:chExt cx="299325" cy="256775"/>
          </a:xfrm>
        </p:grpSpPr>
        <p:sp>
          <p:nvSpPr>
            <p:cNvPr id="9020" name="Google Shape;9020;p73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73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73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73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4" name="Google Shape;9024;p73"/>
          <p:cNvGrpSpPr/>
          <p:nvPr/>
        </p:nvGrpSpPr>
        <p:grpSpPr>
          <a:xfrm>
            <a:off x="5196400" y="3640680"/>
            <a:ext cx="305020" cy="303385"/>
            <a:chOff x="-3031325" y="3597450"/>
            <a:chExt cx="293825" cy="292250"/>
          </a:xfrm>
        </p:grpSpPr>
        <p:sp>
          <p:nvSpPr>
            <p:cNvPr id="9025" name="Google Shape;9025;p73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73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73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73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9" name="Google Shape;9029;p73"/>
          <p:cNvGrpSpPr/>
          <p:nvPr/>
        </p:nvGrpSpPr>
        <p:grpSpPr>
          <a:xfrm>
            <a:off x="5205393" y="4056380"/>
            <a:ext cx="304189" cy="267389"/>
            <a:chOff x="-3030525" y="3973150"/>
            <a:chExt cx="293025" cy="257575"/>
          </a:xfrm>
        </p:grpSpPr>
        <p:sp>
          <p:nvSpPr>
            <p:cNvPr id="9030" name="Google Shape;9030;p73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73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2" name="Google Shape;9032;p73"/>
          <p:cNvGrpSpPr/>
          <p:nvPr/>
        </p:nvGrpSpPr>
        <p:grpSpPr>
          <a:xfrm>
            <a:off x="7146940" y="3313250"/>
            <a:ext cx="304189" cy="214264"/>
            <a:chOff x="-1199300" y="3279250"/>
            <a:chExt cx="293025" cy="206400"/>
          </a:xfrm>
        </p:grpSpPr>
        <p:sp>
          <p:nvSpPr>
            <p:cNvPr id="9033" name="Google Shape;9033;p73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73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73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73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7" name="Google Shape;9037;p73"/>
          <p:cNvGrpSpPr/>
          <p:nvPr/>
        </p:nvGrpSpPr>
        <p:grpSpPr>
          <a:xfrm>
            <a:off x="1678982" y="3268783"/>
            <a:ext cx="320539" cy="303203"/>
            <a:chOff x="-6338550" y="3272950"/>
            <a:chExt cx="308775" cy="292075"/>
          </a:xfrm>
        </p:grpSpPr>
        <p:sp>
          <p:nvSpPr>
            <p:cNvPr id="9038" name="Google Shape;9038;p73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73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73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1" name="Google Shape;9041;p73"/>
          <p:cNvGrpSpPr/>
          <p:nvPr/>
        </p:nvGrpSpPr>
        <p:grpSpPr>
          <a:xfrm>
            <a:off x="1687157" y="3641097"/>
            <a:ext cx="304189" cy="302554"/>
            <a:chOff x="-6329100" y="3632100"/>
            <a:chExt cx="293025" cy="291450"/>
          </a:xfrm>
        </p:grpSpPr>
        <p:sp>
          <p:nvSpPr>
            <p:cNvPr id="9042" name="Google Shape;9042;p73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73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73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5" name="Google Shape;9045;p73"/>
          <p:cNvGrpSpPr/>
          <p:nvPr/>
        </p:nvGrpSpPr>
        <p:grpSpPr>
          <a:xfrm>
            <a:off x="1696566" y="4038800"/>
            <a:ext cx="302528" cy="302554"/>
            <a:chOff x="-6329875" y="3992050"/>
            <a:chExt cx="291425" cy="291450"/>
          </a:xfrm>
        </p:grpSpPr>
        <p:sp>
          <p:nvSpPr>
            <p:cNvPr id="9046" name="Google Shape;9046;p73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73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73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73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0" name="Google Shape;9050;p73"/>
          <p:cNvGrpSpPr/>
          <p:nvPr/>
        </p:nvGrpSpPr>
        <p:grpSpPr>
          <a:xfrm>
            <a:off x="3633144" y="3267886"/>
            <a:ext cx="305020" cy="304994"/>
            <a:chOff x="-4478975" y="3251700"/>
            <a:chExt cx="293825" cy="293800"/>
          </a:xfrm>
        </p:grpSpPr>
        <p:sp>
          <p:nvSpPr>
            <p:cNvPr id="9051" name="Google Shape;9051;p73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73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73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4" name="Google Shape;9054;p73"/>
          <p:cNvGrpSpPr/>
          <p:nvPr/>
        </p:nvGrpSpPr>
        <p:grpSpPr>
          <a:xfrm>
            <a:off x="3633144" y="3641096"/>
            <a:ext cx="305020" cy="302554"/>
            <a:chOff x="-4475825" y="3612425"/>
            <a:chExt cx="293825" cy="291450"/>
          </a:xfrm>
        </p:grpSpPr>
        <p:sp>
          <p:nvSpPr>
            <p:cNvPr id="9055" name="Google Shape;9055;p73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73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73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8" name="Google Shape;9058;p73"/>
          <p:cNvGrpSpPr/>
          <p:nvPr/>
        </p:nvGrpSpPr>
        <p:grpSpPr>
          <a:xfrm>
            <a:off x="3639685" y="4038811"/>
            <a:ext cx="309094" cy="302528"/>
            <a:chOff x="-4480550" y="3970800"/>
            <a:chExt cx="297750" cy="291425"/>
          </a:xfrm>
        </p:grpSpPr>
        <p:sp>
          <p:nvSpPr>
            <p:cNvPr id="9059" name="Google Shape;9059;p73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73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1" name="Google Shape;9061;p73"/>
          <p:cNvGrpSpPr/>
          <p:nvPr/>
        </p:nvGrpSpPr>
        <p:grpSpPr>
          <a:xfrm>
            <a:off x="5589021" y="3269105"/>
            <a:ext cx="299284" cy="302554"/>
            <a:chOff x="-2668225" y="3239075"/>
            <a:chExt cx="288300" cy="291450"/>
          </a:xfrm>
        </p:grpSpPr>
        <p:sp>
          <p:nvSpPr>
            <p:cNvPr id="9062" name="Google Shape;9062;p73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73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73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73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73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7" name="Google Shape;9067;p73"/>
          <p:cNvGrpSpPr/>
          <p:nvPr/>
        </p:nvGrpSpPr>
        <p:grpSpPr>
          <a:xfrm>
            <a:off x="5586970" y="3641095"/>
            <a:ext cx="303385" cy="302554"/>
            <a:chOff x="-2671375" y="3597450"/>
            <a:chExt cx="292250" cy="291450"/>
          </a:xfrm>
        </p:grpSpPr>
        <p:sp>
          <p:nvSpPr>
            <p:cNvPr id="9068" name="Google Shape;9068;p73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73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0" name="Google Shape;9070;p73"/>
          <p:cNvGrpSpPr/>
          <p:nvPr/>
        </p:nvGrpSpPr>
        <p:grpSpPr>
          <a:xfrm>
            <a:off x="5594744" y="4037980"/>
            <a:ext cx="304994" cy="304189"/>
            <a:chOff x="-2670575" y="3956600"/>
            <a:chExt cx="293800" cy="293025"/>
          </a:xfrm>
        </p:grpSpPr>
        <p:sp>
          <p:nvSpPr>
            <p:cNvPr id="9071" name="Google Shape;9071;p73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73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73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73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5" name="Google Shape;9075;p73"/>
          <p:cNvGrpSpPr/>
          <p:nvPr/>
        </p:nvGrpSpPr>
        <p:grpSpPr>
          <a:xfrm>
            <a:off x="7145306" y="3641562"/>
            <a:ext cx="307459" cy="301620"/>
            <a:chOff x="-1183550" y="3586525"/>
            <a:chExt cx="296175" cy="290550"/>
          </a:xfrm>
        </p:grpSpPr>
        <p:sp>
          <p:nvSpPr>
            <p:cNvPr id="9076" name="Google Shape;9076;p73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73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73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73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73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73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73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73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73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5" name="Google Shape;9085;p73"/>
          <p:cNvGrpSpPr/>
          <p:nvPr/>
        </p:nvGrpSpPr>
        <p:grpSpPr>
          <a:xfrm>
            <a:off x="2077310" y="3269523"/>
            <a:ext cx="303385" cy="301724"/>
            <a:chOff x="-5971525" y="3273750"/>
            <a:chExt cx="292250" cy="290650"/>
          </a:xfrm>
        </p:grpSpPr>
        <p:sp>
          <p:nvSpPr>
            <p:cNvPr id="9086" name="Google Shape;9086;p73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73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8" name="Google Shape;9088;p73"/>
          <p:cNvGrpSpPr/>
          <p:nvPr/>
        </p:nvGrpSpPr>
        <p:grpSpPr>
          <a:xfrm>
            <a:off x="2073223" y="3640111"/>
            <a:ext cx="311560" cy="304527"/>
            <a:chOff x="-5974675" y="3632100"/>
            <a:chExt cx="300125" cy="293350"/>
          </a:xfrm>
        </p:grpSpPr>
        <p:sp>
          <p:nvSpPr>
            <p:cNvPr id="9089" name="Google Shape;9089;p73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73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73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2" name="Google Shape;9092;p73"/>
          <p:cNvGrpSpPr/>
          <p:nvPr/>
        </p:nvGrpSpPr>
        <p:grpSpPr>
          <a:xfrm>
            <a:off x="2094881" y="4037982"/>
            <a:ext cx="285400" cy="304189"/>
            <a:chOff x="-5971525" y="3990475"/>
            <a:chExt cx="274925" cy="293025"/>
          </a:xfrm>
        </p:grpSpPr>
        <p:sp>
          <p:nvSpPr>
            <p:cNvPr id="9093" name="Google Shape;9093;p73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73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73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73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7" name="Google Shape;9097;p73"/>
          <p:cNvGrpSpPr/>
          <p:nvPr/>
        </p:nvGrpSpPr>
        <p:grpSpPr>
          <a:xfrm>
            <a:off x="4022136" y="3269521"/>
            <a:ext cx="303359" cy="301724"/>
            <a:chOff x="-4118225" y="3253275"/>
            <a:chExt cx="292225" cy="290650"/>
          </a:xfrm>
        </p:grpSpPr>
        <p:sp>
          <p:nvSpPr>
            <p:cNvPr id="9098" name="Google Shape;9098;p73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73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0" name="Google Shape;9100;p73"/>
          <p:cNvGrpSpPr/>
          <p:nvPr/>
        </p:nvGrpSpPr>
        <p:grpSpPr>
          <a:xfrm>
            <a:off x="4058509" y="3640902"/>
            <a:ext cx="230614" cy="302944"/>
            <a:chOff x="-4082800" y="3612425"/>
            <a:chExt cx="222150" cy="291825"/>
          </a:xfrm>
        </p:grpSpPr>
        <p:sp>
          <p:nvSpPr>
            <p:cNvPr id="9101" name="Google Shape;9101;p73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73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73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4" name="Google Shape;9104;p73"/>
          <p:cNvGrpSpPr/>
          <p:nvPr/>
        </p:nvGrpSpPr>
        <p:grpSpPr>
          <a:xfrm>
            <a:off x="4030715" y="4048207"/>
            <a:ext cx="303359" cy="283739"/>
            <a:chOff x="-4118225" y="3990475"/>
            <a:chExt cx="292225" cy="273325"/>
          </a:xfrm>
        </p:grpSpPr>
        <p:sp>
          <p:nvSpPr>
            <p:cNvPr id="9105" name="Google Shape;9105;p73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73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73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73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73"/>
          <p:cNvGrpSpPr/>
          <p:nvPr/>
        </p:nvGrpSpPr>
        <p:grpSpPr>
          <a:xfrm>
            <a:off x="5984968" y="3268288"/>
            <a:ext cx="284569" cy="304189"/>
            <a:chOff x="-2312225" y="3238300"/>
            <a:chExt cx="274125" cy="293025"/>
          </a:xfrm>
        </p:grpSpPr>
        <p:sp>
          <p:nvSpPr>
            <p:cNvPr id="9110" name="Google Shape;9110;p73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73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2" name="Google Shape;9112;p73"/>
          <p:cNvGrpSpPr/>
          <p:nvPr/>
        </p:nvGrpSpPr>
        <p:grpSpPr>
          <a:xfrm>
            <a:off x="5975561" y="3603891"/>
            <a:ext cx="303385" cy="376960"/>
            <a:chOff x="-2310650" y="3525775"/>
            <a:chExt cx="292250" cy="363125"/>
          </a:xfrm>
        </p:grpSpPr>
        <p:sp>
          <p:nvSpPr>
            <p:cNvPr id="9113" name="Google Shape;9113;p73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73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73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73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7" name="Google Shape;9117;p73"/>
          <p:cNvGrpSpPr/>
          <p:nvPr/>
        </p:nvGrpSpPr>
        <p:grpSpPr>
          <a:xfrm>
            <a:off x="5983322" y="4038798"/>
            <a:ext cx="305020" cy="302554"/>
            <a:chOff x="-2310650" y="3958175"/>
            <a:chExt cx="293825" cy="291450"/>
          </a:xfrm>
        </p:grpSpPr>
        <p:sp>
          <p:nvSpPr>
            <p:cNvPr id="9118" name="Google Shape;9118;p73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73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0" name="Google Shape;9120;p73"/>
          <p:cNvGrpSpPr/>
          <p:nvPr/>
        </p:nvGrpSpPr>
        <p:grpSpPr>
          <a:xfrm>
            <a:off x="7154715" y="4038798"/>
            <a:ext cx="305798" cy="302554"/>
            <a:chOff x="-1182750" y="3962900"/>
            <a:chExt cx="294575" cy="291450"/>
          </a:xfrm>
        </p:grpSpPr>
        <p:sp>
          <p:nvSpPr>
            <p:cNvPr id="9121" name="Google Shape;9121;p73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73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73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73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73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73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73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8" name="Google Shape;9128;p73"/>
          <p:cNvGrpSpPr/>
          <p:nvPr/>
        </p:nvGrpSpPr>
        <p:grpSpPr>
          <a:xfrm>
            <a:off x="2465070" y="3269107"/>
            <a:ext cx="305824" cy="302554"/>
            <a:chOff x="-5611575" y="3272950"/>
            <a:chExt cx="294600" cy="291450"/>
          </a:xfrm>
        </p:grpSpPr>
        <p:sp>
          <p:nvSpPr>
            <p:cNvPr id="9129" name="Google Shape;9129;p73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73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73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73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73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73"/>
          <p:cNvGrpSpPr/>
          <p:nvPr/>
        </p:nvGrpSpPr>
        <p:grpSpPr>
          <a:xfrm>
            <a:off x="2465070" y="3641513"/>
            <a:ext cx="305824" cy="301724"/>
            <a:chOff x="-5613150" y="3632900"/>
            <a:chExt cx="294600" cy="290650"/>
          </a:xfrm>
        </p:grpSpPr>
        <p:sp>
          <p:nvSpPr>
            <p:cNvPr id="9135" name="Google Shape;9135;p73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73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7" name="Google Shape;9137;p73"/>
          <p:cNvGrpSpPr/>
          <p:nvPr/>
        </p:nvGrpSpPr>
        <p:grpSpPr>
          <a:xfrm>
            <a:off x="2473648" y="4038397"/>
            <a:ext cx="305824" cy="303359"/>
            <a:chOff x="-5613150" y="3991275"/>
            <a:chExt cx="294600" cy="292225"/>
          </a:xfrm>
        </p:grpSpPr>
        <p:sp>
          <p:nvSpPr>
            <p:cNvPr id="9138" name="Google Shape;9138;p73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73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73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73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73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73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73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73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73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7" name="Google Shape;9147;p73"/>
          <p:cNvGrpSpPr/>
          <p:nvPr/>
        </p:nvGrpSpPr>
        <p:grpSpPr>
          <a:xfrm>
            <a:off x="4399665" y="3269262"/>
            <a:ext cx="313350" cy="302243"/>
            <a:chOff x="-3768700" y="3253275"/>
            <a:chExt cx="301850" cy="291150"/>
          </a:xfrm>
        </p:grpSpPr>
        <p:sp>
          <p:nvSpPr>
            <p:cNvPr id="9148" name="Google Shape;9148;p73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73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73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1" name="Google Shape;9151;p73"/>
          <p:cNvGrpSpPr/>
          <p:nvPr/>
        </p:nvGrpSpPr>
        <p:grpSpPr>
          <a:xfrm>
            <a:off x="4402609" y="3649674"/>
            <a:ext cx="307459" cy="285400"/>
            <a:chOff x="-3808700" y="3628950"/>
            <a:chExt cx="296175" cy="274925"/>
          </a:xfrm>
        </p:grpSpPr>
        <p:sp>
          <p:nvSpPr>
            <p:cNvPr id="9152" name="Google Shape;9152;p73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73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73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5" name="Google Shape;9155;p73"/>
          <p:cNvGrpSpPr/>
          <p:nvPr/>
        </p:nvGrpSpPr>
        <p:grpSpPr>
          <a:xfrm>
            <a:off x="4449623" y="4038500"/>
            <a:ext cx="302399" cy="303151"/>
            <a:chOff x="-3771675" y="3971775"/>
            <a:chExt cx="291300" cy="292025"/>
          </a:xfrm>
        </p:grpSpPr>
        <p:sp>
          <p:nvSpPr>
            <p:cNvPr id="9156" name="Google Shape;9156;p73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73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73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73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73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1" name="Google Shape;9161;p73"/>
          <p:cNvGrpSpPr/>
          <p:nvPr/>
        </p:nvGrpSpPr>
        <p:grpSpPr>
          <a:xfrm>
            <a:off x="6368398" y="3304751"/>
            <a:ext cx="302995" cy="231263"/>
            <a:chOff x="-1951475" y="3273100"/>
            <a:chExt cx="291875" cy="222775"/>
          </a:xfrm>
        </p:grpSpPr>
        <p:sp>
          <p:nvSpPr>
            <p:cNvPr id="9162" name="Google Shape;9162;p73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73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73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5" name="Google Shape;9165;p73"/>
          <p:cNvGrpSpPr/>
          <p:nvPr/>
        </p:nvGrpSpPr>
        <p:grpSpPr>
          <a:xfrm>
            <a:off x="6366582" y="3641095"/>
            <a:ext cx="306629" cy="302554"/>
            <a:chOff x="-1951475" y="3597450"/>
            <a:chExt cx="295375" cy="291450"/>
          </a:xfrm>
        </p:grpSpPr>
        <p:sp>
          <p:nvSpPr>
            <p:cNvPr id="9166" name="Google Shape;9166;p73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73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73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73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73"/>
          <p:cNvGrpSpPr/>
          <p:nvPr/>
        </p:nvGrpSpPr>
        <p:grpSpPr>
          <a:xfrm>
            <a:off x="6368205" y="4038798"/>
            <a:ext cx="320539" cy="302554"/>
            <a:chOff x="-1960150" y="3956600"/>
            <a:chExt cx="308775" cy="291450"/>
          </a:xfrm>
        </p:grpSpPr>
        <p:sp>
          <p:nvSpPr>
            <p:cNvPr id="9171" name="Google Shape;9171;p73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73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3" name="Google Shape;9173;p73"/>
          <p:cNvGrpSpPr/>
          <p:nvPr/>
        </p:nvGrpSpPr>
        <p:grpSpPr>
          <a:xfrm>
            <a:off x="7547604" y="3268702"/>
            <a:ext cx="303359" cy="303359"/>
            <a:chOff x="-804700" y="3226500"/>
            <a:chExt cx="292225" cy="292225"/>
          </a:xfrm>
        </p:grpSpPr>
        <p:sp>
          <p:nvSpPr>
            <p:cNvPr id="9174" name="Google Shape;9174;p73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73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73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73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73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73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73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1" name="Google Shape;9181;p73"/>
          <p:cNvGrpSpPr/>
          <p:nvPr/>
        </p:nvGrpSpPr>
        <p:grpSpPr>
          <a:xfrm>
            <a:off x="2860141" y="3268692"/>
            <a:ext cx="303359" cy="303385"/>
            <a:chOff x="-5251625" y="3272950"/>
            <a:chExt cx="292225" cy="292250"/>
          </a:xfrm>
        </p:grpSpPr>
        <p:sp>
          <p:nvSpPr>
            <p:cNvPr id="9182" name="Google Shape;9182;p73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73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73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5" name="Google Shape;9185;p73"/>
          <p:cNvGrpSpPr/>
          <p:nvPr/>
        </p:nvGrpSpPr>
        <p:grpSpPr>
          <a:xfrm>
            <a:off x="2857689" y="3640488"/>
            <a:ext cx="308264" cy="303774"/>
            <a:chOff x="-5254775" y="3631325"/>
            <a:chExt cx="296950" cy="292625"/>
          </a:xfrm>
        </p:grpSpPr>
        <p:sp>
          <p:nvSpPr>
            <p:cNvPr id="9186" name="Google Shape;9186;p73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73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73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73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73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73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73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3" name="Google Shape;9193;p73"/>
          <p:cNvGrpSpPr/>
          <p:nvPr/>
        </p:nvGrpSpPr>
        <p:grpSpPr>
          <a:xfrm>
            <a:off x="2869122" y="4038397"/>
            <a:ext cx="302554" cy="303359"/>
            <a:chOff x="-5251625" y="3991275"/>
            <a:chExt cx="291450" cy="292225"/>
          </a:xfrm>
        </p:grpSpPr>
        <p:sp>
          <p:nvSpPr>
            <p:cNvPr id="9194" name="Google Shape;9194;p73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73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73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73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73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9" name="Google Shape;9199;p73"/>
          <p:cNvGrpSpPr/>
          <p:nvPr/>
        </p:nvGrpSpPr>
        <p:grpSpPr>
          <a:xfrm>
            <a:off x="4844953" y="3269119"/>
            <a:ext cx="230614" cy="302528"/>
            <a:chOff x="-3365275" y="3253275"/>
            <a:chExt cx="222150" cy="291425"/>
          </a:xfrm>
        </p:grpSpPr>
        <p:sp>
          <p:nvSpPr>
            <p:cNvPr id="9200" name="Google Shape;9200;p73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73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2" name="Google Shape;9202;p73"/>
          <p:cNvGrpSpPr/>
          <p:nvPr/>
        </p:nvGrpSpPr>
        <p:grpSpPr>
          <a:xfrm>
            <a:off x="4826163" y="3640279"/>
            <a:ext cx="268193" cy="304189"/>
            <a:chOff x="-3383375" y="3611625"/>
            <a:chExt cx="258350" cy="293025"/>
          </a:xfrm>
        </p:grpSpPr>
        <p:sp>
          <p:nvSpPr>
            <p:cNvPr id="9203" name="Google Shape;9203;p73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73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5" name="Google Shape;9205;p73"/>
          <p:cNvGrpSpPr/>
          <p:nvPr/>
        </p:nvGrpSpPr>
        <p:grpSpPr>
          <a:xfrm>
            <a:off x="4871114" y="4038799"/>
            <a:ext cx="195448" cy="302554"/>
            <a:chOff x="-3347950" y="3971575"/>
            <a:chExt cx="188275" cy="291450"/>
          </a:xfrm>
        </p:grpSpPr>
        <p:sp>
          <p:nvSpPr>
            <p:cNvPr id="9206" name="Google Shape;9206;p73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73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73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9" name="Google Shape;9209;p73"/>
          <p:cNvGrpSpPr/>
          <p:nvPr/>
        </p:nvGrpSpPr>
        <p:grpSpPr>
          <a:xfrm>
            <a:off x="6777113" y="3268288"/>
            <a:ext cx="268193" cy="304189"/>
            <a:chOff x="-1575775" y="3238300"/>
            <a:chExt cx="258350" cy="293025"/>
          </a:xfrm>
        </p:grpSpPr>
        <p:sp>
          <p:nvSpPr>
            <p:cNvPr id="9210" name="Google Shape;9210;p73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73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73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73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73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5" name="Google Shape;9215;p73"/>
          <p:cNvGrpSpPr/>
          <p:nvPr/>
        </p:nvGrpSpPr>
        <p:grpSpPr>
          <a:xfrm>
            <a:off x="6758700" y="3639474"/>
            <a:ext cx="305020" cy="305798"/>
            <a:chOff x="-1591550" y="3597475"/>
            <a:chExt cx="293825" cy="294575"/>
          </a:xfrm>
        </p:grpSpPr>
        <p:sp>
          <p:nvSpPr>
            <p:cNvPr id="9216" name="Google Shape;9216;p73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73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73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9" name="Google Shape;9219;p73"/>
          <p:cNvGrpSpPr/>
          <p:nvPr/>
        </p:nvGrpSpPr>
        <p:grpSpPr>
          <a:xfrm>
            <a:off x="6767694" y="4046155"/>
            <a:ext cx="304189" cy="287839"/>
            <a:chOff x="-1592325" y="3957400"/>
            <a:chExt cx="293025" cy="277275"/>
          </a:xfrm>
        </p:grpSpPr>
        <p:sp>
          <p:nvSpPr>
            <p:cNvPr id="9220" name="Google Shape;9220;p73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73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73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73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4" name="Google Shape;9224;p73"/>
          <p:cNvGrpSpPr/>
          <p:nvPr/>
        </p:nvGrpSpPr>
        <p:grpSpPr>
          <a:xfrm>
            <a:off x="7566005" y="3640694"/>
            <a:ext cx="266558" cy="303359"/>
            <a:chOff x="-778700" y="3612425"/>
            <a:chExt cx="256775" cy="292225"/>
          </a:xfrm>
        </p:grpSpPr>
        <p:sp>
          <p:nvSpPr>
            <p:cNvPr id="9225" name="Google Shape;9225;p73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73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73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73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73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73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1" name="Google Shape;9231;p73"/>
          <p:cNvGrpSpPr/>
          <p:nvPr/>
        </p:nvGrpSpPr>
        <p:grpSpPr>
          <a:xfrm>
            <a:off x="2080850" y="1641166"/>
            <a:ext cx="294442" cy="295215"/>
            <a:chOff x="6679825" y="2693700"/>
            <a:chExt cx="257875" cy="258575"/>
          </a:xfrm>
        </p:grpSpPr>
        <p:sp>
          <p:nvSpPr>
            <p:cNvPr id="9232" name="Google Shape;9232;p73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73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4" name="Google Shape;9234;p73"/>
          <p:cNvGrpSpPr/>
          <p:nvPr/>
        </p:nvGrpSpPr>
        <p:grpSpPr>
          <a:xfrm>
            <a:off x="2073922" y="1998089"/>
            <a:ext cx="302373" cy="300011"/>
            <a:chOff x="6790450" y="3119050"/>
            <a:chExt cx="262750" cy="260675"/>
          </a:xfrm>
        </p:grpSpPr>
        <p:sp>
          <p:nvSpPr>
            <p:cNvPr id="9235" name="Google Shape;9235;p73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73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7" name="Google Shape;9237;p73"/>
          <p:cNvGrpSpPr/>
          <p:nvPr/>
        </p:nvGrpSpPr>
        <p:grpSpPr>
          <a:xfrm>
            <a:off x="6586588" y="4426561"/>
            <a:ext cx="245642" cy="279461"/>
            <a:chOff x="7728464" y="1561258"/>
            <a:chExt cx="349719" cy="397866"/>
          </a:xfrm>
        </p:grpSpPr>
        <p:sp>
          <p:nvSpPr>
            <p:cNvPr id="9238" name="Google Shape;9238;p73"/>
            <p:cNvSpPr/>
            <p:nvPr/>
          </p:nvSpPr>
          <p:spPr>
            <a:xfrm>
              <a:off x="7891642" y="1678585"/>
              <a:ext cx="23354" cy="23333"/>
            </a:xfrm>
            <a:custGeom>
              <a:rect b="b" l="l" r="r" t="t"/>
              <a:pathLst>
                <a:path extrusionOk="0" h="1118" w="1119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73"/>
            <p:cNvSpPr/>
            <p:nvPr/>
          </p:nvSpPr>
          <p:spPr>
            <a:xfrm>
              <a:off x="7728464" y="1561258"/>
              <a:ext cx="349719" cy="397866"/>
            </a:xfrm>
            <a:custGeom>
              <a:rect b="b" l="l" r="r" t="t"/>
              <a:pathLst>
                <a:path extrusionOk="0" h="19064" w="16757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0" name="Google Shape;9240;p73"/>
          <p:cNvGrpSpPr/>
          <p:nvPr/>
        </p:nvGrpSpPr>
        <p:grpSpPr>
          <a:xfrm>
            <a:off x="5089198" y="4426561"/>
            <a:ext cx="279490" cy="279461"/>
            <a:chOff x="5611350" y="1561258"/>
            <a:chExt cx="397907" cy="397866"/>
          </a:xfrm>
        </p:grpSpPr>
        <p:sp>
          <p:nvSpPr>
            <p:cNvPr id="9241" name="Google Shape;9241;p73"/>
            <p:cNvSpPr/>
            <p:nvPr/>
          </p:nvSpPr>
          <p:spPr>
            <a:xfrm>
              <a:off x="5713589" y="1812337"/>
              <a:ext cx="38443" cy="39653"/>
            </a:xfrm>
            <a:custGeom>
              <a:rect b="b" l="l" r="r" t="t"/>
              <a:pathLst>
                <a:path extrusionOk="0" h="1900" w="1842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73"/>
            <p:cNvSpPr/>
            <p:nvPr/>
          </p:nvSpPr>
          <p:spPr>
            <a:xfrm>
              <a:off x="5830124" y="1789047"/>
              <a:ext cx="38505" cy="39653"/>
            </a:xfrm>
            <a:custGeom>
              <a:rect b="b" l="l" r="r" t="t"/>
              <a:pathLst>
                <a:path extrusionOk="0" h="1900" w="1845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73"/>
            <p:cNvSpPr/>
            <p:nvPr/>
          </p:nvSpPr>
          <p:spPr>
            <a:xfrm>
              <a:off x="5611350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73"/>
            <p:cNvSpPr/>
            <p:nvPr/>
          </p:nvSpPr>
          <p:spPr>
            <a:xfrm>
              <a:off x="5775341" y="1669507"/>
              <a:ext cx="93247" cy="41531"/>
            </a:xfrm>
            <a:custGeom>
              <a:rect b="b" l="l" r="r" t="t"/>
              <a:pathLst>
                <a:path extrusionOk="0" h="1990" w="4468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5" name="Google Shape;9245;p73"/>
          <p:cNvGrpSpPr/>
          <p:nvPr/>
        </p:nvGrpSpPr>
        <p:grpSpPr>
          <a:xfrm>
            <a:off x="5463566" y="4496683"/>
            <a:ext cx="279439" cy="139217"/>
            <a:chOff x="6140660" y="1661097"/>
            <a:chExt cx="397835" cy="198202"/>
          </a:xfrm>
        </p:grpSpPr>
        <p:sp>
          <p:nvSpPr>
            <p:cNvPr id="9246" name="Google Shape;9246;p73"/>
            <p:cNvSpPr/>
            <p:nvPr/>
          </p:nvSpPr>
          <p:spPr>
            <a:xfrm>
              <a:off x="6281298" y="1707719"/>
              <a:ext cx="58290" cy="151579"/>
            </a:xfrm>
            <a:custGeom>
              <a:rect b="b" l="l" r="r" t="t"/>
              <a:pathLst>
                <a:path extrusionOk="0" h="7263" w="2793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73"/>
            <p:cNvSpPr/>
            <p:nvPr/>
          </p:nvSpPr>
          <p:spPr>
            <a:xfrm>
              <a:off x="6480225" y="1742675"/>
              <a:ext cx="58269" cy="58332"/>
            </a:xfrm>
            <a:custGeom>
              <a:rect b="b" l="l" r="r" t="t"/>
              <a:pathLst>
                <a:path extrusionOk="0" h="2795" w="2792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73"/>
            <p:cNvSpPr/>
            <p:nvPr/>
          </p:nvSpPr>
          <p:spPr>
            <a:xfrm>
              <a:off x="6352004" y="1661097"/>
              <a:ext cx="129206" cy="198202"/>
            </a:xfrm>
            <a:custGeom>
              <a:rect b="b" l="l" r="r" t="t"/>
              <a:pathLst>
                <a:path extrusionOk="0" h="9497" w="6191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73"/>
            <p:cNvSpPr/>
            <p:nvPr/>
          </p:nvSpPr>
          <p:spPr>
            <a:xfrm>
              <a:off x="6140660" y="1661097"/>
              <a:ext cx="129185" cy="198202"/>
            </a:xfrm>
            <a:custGeom>
              <a:rect b="b" l="l" r="r" t="t"/>
              <a:pathLst>
                <a:path extrusionOk="0" h="9497" w="619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0" name="Google Shape;9250;p73"/>
          <p:cNvGrpSpPr/>
          <p:nvPr/>
        </p:nvGrpSpPr>
        <p:grpSpPr>
          <a:xfrm>
            <a:off x="5837882" y="4426561"/>
            <a:ext cx="279490" cy="279461"/>
            <a:chOff x="6669907" y="1561258"/>
            <a:chExt cx="397907" cy="397866"/>
          </a:xfrm>
        </p:grpSpPr>
        <p:sp>
          <p:nvSpPr>
            <p:cNvPr id="9251" name="Google Shape;9251;p73"/>
            <p:cNvSpPr/>
            <p:nvPr/>
          </p:nvSpPr>
          <p:spPr>
            <a:xfrm>
              <a:off x="6950454" y="1655253"/>
              <a:ext cx="23312" cy="23354"/>
            </a:xfrm>
            <a:custGeom>
              <a:rect b="b" l="l" r="r" t="t"/>
              <a:pathLst>
                <a:path extrusionOk="0" h="1119" w="1117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73"/>
            <p:cNvSpPr/>
            <p:nvPr/>
          </p:nvSpPr>
          <p:spPr>
            <a:xfrm>
              <a:off x="6740633" y="1725228"/>
              <a:ext cx="36919" cy="39632"/>
            </a:xfrm>
            <a:custGeom>
              <a:rect b="b" l="l" r="r" t="t"/>
              <a:pathLst>
                <a:path extrusionOk="0" h="1899" w="1769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73"/>
            <p:cNvSpPr/>
            <p:nvPr/>
          </p:nvSpPr>
          <p:spPr>
            <a:xfrm>
              <a:off x="6763944" y="1725228"/>
              <a:ext cx="209827" cy="139892"/>
            </a:xfrm>
            <a:custGeom>
              <a:rect b="b" l="l" r="r" t="t"/>
              <a:pathLst>
                <a:path extrusionOk="0" h="6703" w="10054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73"/>
            <p:cNvSpPr/>
            <p:nvPr/>
          </p:nvSpPr>
          <p:spPr>
            <a:xfrm>
              <a:off x="6669907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73"/>
            <p:cNvSpPr/>
            <p:nvPr/>
          </p:nvSpPr>
          <p:spPr>
            <a:xfrm>
              <a:off x="6960158" y="1725228"/>
              <a:ext cx="36940" cy="39632"/>
            </a:xfrm>
            <a:custGeom>
              <a:rect b="b" l="l" r="r" t="t"/>
              <a:pathLst>
                <a:path extrusionOk="0" h="1899" w="177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6" name="Google Shape;9256;p73"/>
          <p:cNvGrpSpPr/>
          <p:nvPr/>
        </p:nvGrpSpPr>
        <p:grpSpPr>
          <a:xfrm>
            <a:off x="6212250" y="4426561"/>
            <a:ext cx="279461" cy="279461"/>
            <a:chOff x="7199196" y="1561258"/>
            <a:chExt cx="397866" cy="397866"/>
          </a:xfrm>
        </p:grpSpPr>
        <p:sp>
          <p:nvSpPr>
            <p:cNvPr id="9257" name="Google Shape;9257;p73"/>
            <p:cNvSpPr/>
            <p:nvPr/>
          </p:nvSpPr>
          <p:spPr>
            <a:xfrm>
              <a:off x="7363167" y="1701896"/>
              <a:ext cx="69935" cy="69977"/>
            </a:xfrm>
            <a:custGeom>
              <a:rect b="b" l="l" r="r" t="t"/>
              <a:pathLst>
                <a:path extrusionOk="0" h="3353" w="3351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73"/>
            <p:cNvSpPr/>
            <p:nvPr/>
          </p:nvSpPr>
          <p:spPr>
            <a:xfrm>
              <a:off x="7316523" y="1655253"/>
              <a:ext cx="163203" cy="209869"/>
            </a:xfrm>
            <a:custGeom>
              <a:rect b="b" l="l" r="r" t="t"/>
              <a:pathLst>
                <a:path extrusionOk="0" h="10056" w="782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73"/>
            <p:cNvSpPr/>
            <p:nvPr/>
          </p:nvSpPr>
          <p:spPr>
            <a:xfrm>
              <a:off x="7199196" y="1561258"/>
              <a:ext cx="397866" cy="397866"/>
            </a:xfrm>
            <a:custGeom>
              <a:rect b="b" l="l" r="r" t="t"/>
              <a:pathLst>
                <a:path extrusionOk="0" h="19064" w="19064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0" name="Google Shape;9260;p73"/>
          <p:cNvGrpSpPr/>
          <p:nvPr/>
        </p:nvGrpSpPr>
        <p:grpSpPr>
          <a:xfrm>
            <a:off x="3592360" y="4468039"/>
            <a:ext cx="279490" cy="196505"/>
            <a:chOff x="3386036" y="1746339"/>
            <a:chExt cx="397907" cy="279762"/>
          </a:xfrm>
        </p:grpSpPr>
        <p:sp>
          <p:nvSpPr>
            <p:cNvPr id="9261" name="Google Shape;9261;p73"/>
            <p:cNvSpPr/>
            <p:nvPr/>
          </p:nvSpPr>
          <p:spPr>
            <a:xfrm>
              <a:off x="3561652" y="1848954"/>
              <a:ext cx="59646" cy="74506"/>
            </a:xfrm>
            <a:custGeom>
              <a:rect b="b" l="l" r="r" t="t"/>
              <a:pathLst>
                <a:path extrusionOk="0" h="3570" w="2858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73"/>
            <p:cNvSpPr/>
            <p:nvPr/>
          </p:nvSpPr>
          <p:spPr>
            <a:xfrm>
              <a:off x="3386036" y="1746339"/>
              <a:ext cx="397907" cy="279762"/>
            </a:xfrm>
            <a:custGeom>
              <a:rect b="b" l="l" r="r" t="t"/>
              <a:pathLst>
                <a:path extrusionOk="0" h="13405" w="19066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3" name="Google Shape;9263;p73"/>
          <p:cNvGrpSpPr/>
          <p:nvPr/>
        </p:nvGrpSpPr>
        <p:grpSpPr>
          <a:xfrm>
            <a:off x="4340466" y="4426546"/>
            <a:ext cx="279490" cy="279490"/>
            <a:chOff x="4417380" y="1687279"/>
            <a:chExt cx="397907" cy="397907"/>
          </a:xfrm>
        </p:grpSpPr>
        <p:sp>
          <p:nvSpPr>
            <p:cNvPr id="9264" name="Google Shape;9264;p73"/>
            <p:cNvSpPr/>
            <p:nvPr/>
          </p:nvSpPr>
          <p:spPr>
            <a:xfrm>
              <a:off x="4417380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73"/>
            <p:cNvSpPr/>
            <p:nvPr/>
          </p:nvSpPr>
          <p:spPr>
            <a:xfrm>
              <a:off x="4492363" y="1768878"/>
              <a:ext cx="248270" cy="234704"/>
            </a:xfrm>
            <a:custGeom>
              <a:rect b="b" l="l" r="r" t="t"/>
              <a:pathLst>
                <a:path extrusionOk="0" h="11246" w="11896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6" name="Google Shape;9266;p73"/>
          <p:cNvGrpSpPr/>
          <p:nvPr/>
        </p:nvGrpSpPr>
        <p:grpSpPr>
          <a:xfrm>
            <a:off x="3218007" y="4426553"/>
            <a:ext cx="279476" cy="279476"/>
            <a:chOff x="2869999" y="1687279"/>
            <a:chExt cx="397887" cy="397887"/>
          </a:xfrm>
        </p:grpSpPr>
        <p:sp>
          <p:nvSpPr>
            <p:cNvPr id="9267" name="Google Shape;9267;p73"/>
            <p:cNvSpPr/>
            <p:nvPr/>
          </p:nvSpPr>
          <p:spPr>
            <a:xfrm>
              <a:off x="2994590" y="1833740"/>
              <a:ext cx="148657" cy="81685"/>
            </a:xfrm>
            <a:custGeom>
              <a:rect b="b" l="l" r="r" t="t"/>
              <a:pathLst>
                <a:path extrusionOk="0" h="3914" w="7123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73"/>
            <p:cNvSpPr/>
            <p:nvPr/>
          </p:nvSpPr>
          <p:spPr>
            <a:xfrm>
              <a:off x="2869999" y="1687279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9" name="Google Shape;9269;p73"/>
          <p:cNvGrpSpPr/>
          <p:nvPr/>
        </p:nvGrpSpPr>
        <p:grpSpPr>
          <a:xfrm>
            <a:off x="3966728" y="4426817"/>
            <a:ext cx="278860" cy="278948"/>
            <a:chOff x="3902887" y="1687655"/>
            <a:chExt cx="397010" cy="397135"/>
          </a:xfrm>
        </p:grpSpPr>
        <p:sp>
          <p:nvSpPr>
            <p:cNvPr id="9270" name="Google Shape;9270;p73"/>
            <p:cNvSpPr/>
            <p:nvPr/>
          </p:nvSpPr>
          <p:spPr>
            <a:xfrm>
              <a:off x="4023345" y="1785845"/>
              <a:ext cx="156275" cy="200269"/>
            </a:xfrm>
            <a:custGeom>
              <a:rect b="b" l="l" r="r" t="t"/>
              <a:pathLst>
                <a:path extrusionOk="0" h="9596" w="7488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73"/>
            <p:cNvSpPr/>
            <p:nvPr/>
          </p:nvSpPr>
          <p:spPr>
            <a:xfrm>
              <a:off x="3902887" y="1687655"/>
              <a:ext cx="397010" cy="397135"/>
            </a:xfrm>
            <a:custGeom>
              <a:rect b="b" l="l" r="r" t="t"/>
              <a:pathLst>
                <a:path extrusionOk="0" h="19029" w="19023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2" name="Google Shape;9272;p73"/>
          <p:cNvGrpSpPr/>
          <p:nvPr/>
        </p:nvGrpSpPr>
        <p:grpSpPr>
          <a:xfrm>
            <a:off x="4714834" y="4426546"/>
            <a:ext cx="279490" cy="279490"/>
            <a:chOff x="4933458" y="1687279"/>
            <a:chExt cx="397907" cy="397907"/>
          </a:xfrm>
        </p:grpSpPr>
        <p:sp>
          <p:nvSpPr>
            <p:cNvPr id="9273" name="Google Shape;9273;p73"/>
            <p:cNvSpPr/>
            <p:nvPr/>
          </p:nvSpPr>
          <p:spPr>
            <a:xfrm>
              <a:off x="5071801" y="1766541"/>
              <a:ext cx="125867" cy="241215"/>
            </a:xfrm>
            <a:custGeom>
              <a:rect b="b" l="l" r="r" t="t"/>
              <a:pathLst>
                <a:path extrusionOk="0" h="11558" w="6031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73"/>
            <p:cNvSpPr/>
            <p:nvPr/>
          </p:nvSpPr>
          <p:spPr>
            <a:xfrm>
              <a:off x="4933458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5" name="Google Shape;9275;p73"/>
          <p:cNvGrpSpPr/>
          <p:nvPr/>
        </p:nvGrpSpPr>
        <p:grpSpPr>
          <a:xfrm>
            <a:off x="2094198" y="4426553"/>
            <a:ext cx="279476" cy="279476"/>
            <a:chOff x="1379798" y="1723250"/>
            <a:chExt cx="397887" cy="397887"/>
          </a:xfrm>
        </p:grpSpPr>
        <p:sp>
          <p:nvSpPr>
            <p:cNvPr id="9276" name="Google Shape;9276;p73"/>
            <p:cNvSpPr/>
            <p:nvPr/>
          </p:nvSpPr>
          <p:spPr>
            <a:xfrm>
              <a:off x="1462169" y="1793977"/>
              <a:ext cx="23354" cy="23312"/>
            </a:xfrm>
            <a:custGeom>
              <a:rect b="b" l="l" r="r" t="t"/>
              <a:pathLst>
                <a:path extrusionOk="0" h="1117" w="1119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73"/>
            <p:cNvSpPr/>
            <p:nvPr/>
          </p:nvSpPr>
          <p:spPr>
            <a:xfrm>
              <a:off x="1379798" y="1723250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73"/>
            <p:cNvSpPr/>
            <p:nvPr/>
          </p:nvSpPr>
          <p:spPr>
            <a:xfrm>
              <a:off x="1555413" y="1886846"/>
              <a:ext cx="139912" cy="163558"/>
            </a:xfrm>
            <a:custGeom>
              <a:rect b="b" l="l" r="r" t="t"/>
              <a:pathLst>
                <a:path extrusionOk="0" h="7837" w="6704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73"/>
            <p:cNvSpPr/>
            <p:nvPr/>
          </p:nvSpPr>
          <p:spPr>
            <a:xfrm>
              <a:off x="1462169" y="1887200"/>
              <a:ext cx="23354" cy="163203"/>
            </a:xfrm>
            <a:custGeom>
              <a:rect b="b" l="l" r="r" t="t"/>
              <a:pathLst>
                <a:path extrusionOk="0" h="7820" w="1119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0" name="Google Shape;9280;p73"/>
          <p:cNvGrpSpPr/>
          <p:nvPr/>
        </p:nvGrpSpPr>
        <p:grpSpPr>
          <a:xfrm>
            <a:off x="1345493" y="4426553"/>
            <a:ext cx="279490" cy="279476"/>
            <a:chOff x="266768" y="1721375"/>
            <a:chExt cx="397907" cy="397887"/>
          </a:xfrm>
        </p:grpSpPr>
        <p:sp>
          <p:nvSpPr>
            <p:cNvPr id="9281" name="Google Shape;9281;p73"/>
            <p:cNvSpPr/>
            <p:nvPr/>
          </p:nvSpPr>
          <p:spPr>
            <a:xfrm>
              <a:off x="454843" y="1791037"/>
              <a:ext cx="136218" cy="328222"/>
            </a:xfrm>
            <a:custGeom>
              <a:rect b="b" l="l" r="r" t="t"/>
              <a:pathLst>
                <a:path extrusionOk="0" h="15727" w="6527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73"/>
            <p:cNvSpPr/>
            <p:nvPr/>
          </p:nvSpPr>
          <p:spPr>
            <a:xfrm>
              <a:off x="266768" y="1721375"/>
              <a:ext cx="397907" cy="397887"/>
            </a:xfrm>
            <a:custGeom>
              <a:rect b="b" l="l" r="r" t="t"/>
              <a:pathLst>
                <a:path extrusionOk="0" h="19065" w="19066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3" name="Google Shape;9283;p73"/>
          <p:cNvGrpSpPr/>
          <p:nvPr/>
        </p:nvGrpSpPr>
        <p:grpSpPr>
          <a:xfrm>
            <a:off x="1719859" y="4426553"/>
            <a:ext cx="279461" cy="279476"/>
            <a:chOff x="864491" y="1723250"/>
            <a:chExt cx="397866" cy="397887"/>
          </a:xfrm>
        </p:grpSpPr>
        <p:sp>
          <p:nvSpPr>
            <p:cNvPr id="9284" name="Google Shape;9284;p73"/>
            <p:cNvSpPr/>
            <p:nvPr/>
          </p:nvSpPr>
          <p:spPr>
            <a:xfrm>
              <a:off x="935197" y="1793977"/>
              <a:ext cx="256451" cy="256430"/>
            </a:xfrm>
            <a:custGeom>
              <a:rect b="b" l="l" r="r" t="t"/>
              <a:pathLst>
                <a:path extrusionOk="0" h="12287" w="12288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73"/>
            <p:cNvSpPr/>
            <p:nvPr/>
          </p:nvSpPr>
          <p:spPr>
            <a:xfrm>
              <a:off x="1005109" y="1863910"/>
              <a:ext cx="116622" cy="116559"/>
            </a:xfrm>
            <a:custGeom>
              <a:rect b="b" l="l" r="r" t="t"/>
              <a:pathLst>
                <a:path extrusionOk="0" h="5585" w="5588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73"/>
            <p:cNvSpPr/>
            <p:nvPr/>
          </p:nvSpPr>
          <p:spPr>
            <a:xfrm>
              <a:off x="864491" y="1723250"/>
              <a:ext cx="397866" cy="397887"/>
            </a:xfrm>
            <a:custGeom>
              <a:rect b="b" l="l" r="r" t="t"/>
              <a:pathLst>
                <a:path extrusionOk="0" h="19065" w="19064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7" name="Google Shape;9287;p73"/>
          <p:cNvSpPr/>
          <p:nvPr/>
        </p:nvSpPr>
        <p:spPr>
          <a:xfrm>
            <a:off x="2468592" y="4451988"/>
            <a:ext cx="280329" cy="228637"/>
          </a:xfrm>
          <a:custGeom>
            <a:rect b="b" l="l" r="r" t="t"/>
            <a:pathLst>
              <a:path extrusionOk="0" h="15596" w="19122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8" name="Google Shape;9288;p73"/>
          <p:cNvGrpSpPr/>
          <p:nvPr/>
        </p:nvGrpSpPr>
        <p:grpSpPr>
          <a:xfrm>
            <a:off x="2843740" y="4426832"/>
            <a:ext cx="279388" cy="278918"/>
            <a:chOff x="2408992" y="1722875"/>
            <a:chExt cx="397761" cy="397093"/>
          </a:xfrm>
        </p:grpSpPr>
        <p:sp>
          <p:nvSpPr>
            <p:cNvPr id="9289" name="Google Shape;9289;p73"/>
            <p:cNvSpPr/>
            <p:nvPr/>
          </p:nvSpPr>
          <p:spPr>
            <a:xfrm>
              <a:off x="2492135" y="1827639"/>
              <a:ext cx="213667" cy="185326"/>
            </a:xfrm>
            <a:custGeom>
              <a:rect b="b" l="l" r="r" t="t"/>
              <a:pathLst>
                <a:path extrusionOk="0" h="8880" w="10238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73"/>
            <p:cNvSpPr/>
            <p:nvPr/>
          </p:nvSpPr>
          <p:spPr>
            <a:xfrm>
              <a:off x="2408992" y="1722875"/>
              <a:ext cx="397761" cy="397093"/>
            </a:xfrm>
            <a:custGeom>
              <a:rect b="b" l="l" r="r" t="t"/>
              <a:pathLst>
                <a:path extrusionOk="0" h="19027" w="19059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1" name="Google Shape;9291;p73"/>
          <p:cNvGrpSpPr/>
          <p:nvPr/>
        </p:nvGrpSpPr>
        <p:grpSpPr>
          <a:xfrm>
            <a:off x="6576454" y="2738015"/>
            <a:ext cx="257472" cy="292918"/>
            <a:chOff x="7660859" y="2571753"/>
            <a:chExt cx="366561" cy="417024"/>
          </a:xfrm>
        </p:grpSpPr>
        <p:sp>
          <p:nvSpPr>
            <p:cNvPr id="9292" name="Google Shape;9292;p73"/>
            <p:cNvSpPr/>
            <p:nvPr/>
          </p:nvSpPr>
          <p:spPr>
            <a:xfrm>
              <a:off x="7770506" y="2633631"/>
              <a:ext cx="147259" cy="146633"/>
            </a:xfrm>
            <a:custGeom>
              <a:rect b="b" l="l" r="r" t="t"/>
              <a:pathLst>
                <a:path extrusionOk="0" h="7026" w="7056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73"/>
            <p:cNvSpPr/>
            <p:nvPr/>
          </p:nvSpPr>
          <p:spPr>
            <a:xfrm>
              <a:off x="7730834" y="2792447"/>
              <a:ext cx="226648" cy="76781"/>
            </a:xfrm>
            <a:custGeom>
              <a:rect b="b" l="l" r="r" t="t"/>
              <a:pathLst>
                <a:path extrusionOk="0" h="3679" w="1086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73"/>
            <p:cNvSpPr/>
            <p:nvPr/>
          </p:nvSpPr>
          <p:spPr>
            <a:xfrm>
              <a:off x="7660859" y="2571753"/>
              <a:ext cx="366561" cy="417024"/>
            </a:xfrm>
            <a:custGeom>
              <a:rect b="b" l="l" r="r" t="t"/>
              <a:pathLst>
                <a:path extrusionOk="0" h="19982" w="17564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5" name="Google Shape;9295;p73"/>
          <p:cNvGrpSpPr/>
          <p:nvPr/>
        </p:nvGrpSpPr>
        <p:grpSpPr>
          <a:xfrm>
            <a:off x="5079333" y="2738015"/>
            <a:ext cx="292918" cy="292918"/>
            <a:chOff x="5566722" y="2571753"/>
            <a:chExt cx="417024" cy="417024"/>
          </a:xfrm>
        </p:grpSpPr>
        <p:sp>
          <p:nvSpPr>
            <p:cNvPr id="9296" name="Google Shape;9296;p73"/>
            <p:cNvSpPr/>
            <p:nvPr/>
          </p:nvSpPr>
          <p:spPr>
            <a:xfrm>
              <a:off x="5566722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73"/>
            <p:cNvSpPr/>
            <p:nvPr/>
          </p:nvSpPr>
          <p:spPr>
            <a:xfrm>
              <a:off x="5653037" y="2658069"/>
              <a:ext cx="207719" cy="243052"/>
            </a:xfrm>
            <a:custGeom>
              <a:rect b="b" l="l" r="r" t="t"/>
              <a:pathLst>
                <a:path extrusionOk="0" h="11646" w="9953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8" name="Google Shape;9298;p73"/>
          <p:cNvGrpSpPr/>
          <p:nvPr/>
        </p:nvGrpSpPr>
        <p:grpSpPr>
          <a:xfrm>
            <a:off x="5453615" y="2811538"/>
            <a:ext cx="292910" cy="145873"/>
            <a:chOff x="6090251" y="2676413"/>
            <a:chExt cx="417014" cy="207677"/>
          </a:xfrm>
        </p:grpSpPr>
        <p:sp>
          <p:nvSpPr>
            <p:cNvPr id="9299" name="Google Shape;9299;p73"/>
            <p:cNvSpPr/>
            <p:nvPr/>
          </p:nvSpPr>
          <p:spPr>
            <a:xfrm>
              <a:off x="6237672" y="2725248"/>
              <a:ext cx="61086" cy="158842"/>
            </a:xfrm>
            <a:custGeom>
              <a:rect b="b" l="l" r="r" t="t"/>
              <a:pathLst>
                <a:path extrusionOk="0" h="7611" w="2927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73"/>
            <p:cNvSpPr/>
            <p:nvPr/>
          </p:nvSpPr>
          <p:spPr>
            <a:xfrm>
              <a:off x="6446178" y="2761915"/>
              <a:ext cx="61086" cy="61086"/>
            </a:xfrm>
            <a:custGeom>
              <a:rect b="b" l="l" r="r" t="t"/>
              <a:pathLst>
                <a:path extrusionOk="0" h="2927" w="2927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73"/>
            <p:cNvSpPr/>
            <p:nvPr/>
          </p:nvSpPr>
          <p:spPr>
            <a:xfrm>
              <a:off x="6311758" y="2676413"/>
              <a:ext cx="135446" cy="207677"/>
            </a:xfrm>
            <a:custGeom>
              <a:rect b="b" l="l" r="r" t="t"/>
              <a:pathLst>
                <a:path extrusionOk="0" h="9951" w="649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73"/>
            <p:cNvSpPr/>
            <p:nvPr/>
          </p:nvSpPr>
          <p:spPr>
            <a:xfrm>
              <a:off x="6090251" y="2676413"/>
              <a:ext cx="135405" cy="207677"/>
            </a:xfrm>
            <a:custGeom>
              <a:rect b="b" l="l" r="r" t="t"/>
              <a:pathLst>
                <a:path extrusionOk="0" h="9951" w="6488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73"/>
          <p:cNvGrpSpPr/>
          <p:nvPr/>
        </p:nvGrpSpPr>
        <p:grpSpPr>
          <a:xfrm>
            <a:off x="6202172" y="2738015"/>
            <a:ext cx="292918" cy="292918"/>
            <a:chOff x="7137330" y="2571753"/>
            <a:chExt cx="417024" cy="417024"/>
          </a:xfrm>
        </p:grpSpPr>
        <p:sp>
          <p:nvSpPr>
            <p:cNvPr id="9304" name="Google Shape;9304;p73"/>
            <p:cNvSpPr/>
            <p:nvPr/>
          </p:nvSpPr>
          <p:spPr>
            <a:xfrm>
              <a:off x="7235854" y="2645840"/>
              <a:ext cx="219949" cy="268826"/>
            </a:xfrm>
            <a:custGeom>
              <a:rect b="b" l="l" r="r" t="t"/>
              <a:pathLst>
                <a:path extrusionOk="0" h="12881" w="10539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73"/>
            <p:cNvSpPr/>
            <p:nvPr/>
          </p:nvSpPr>
          <p:spPr>
            <a:xfrm>
              <a:off x="7137330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73"/>
            <p:cNvSpPr/>
            <p:nvPr/>
          </p:nvSpPr>
          <p:spPr>
            <a:xfrm>
              <a:off x="7284751" y="2694716"/>
              <a:ext cx="122173" cy="122194"/>
            </a:xfrm>
            <a:custGeom>
              <a:rect b="b" l="l" r="r" t="t"/>
              <a:pathLst>
                <a:path extrusionOk="0" h="5855" w="5854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73"/>
          <p:cNvGrpSpPr/>
          <p:nvPr/>
        </p:nvGrpSpPr>
        <p:grpSpPr>
          <a:xfrm>
            <a:off x="5827890" y="2738015"/>
            <a:ext cx="292918" cy="292918"/>
            <a:chOff x="6613801" y="2571753"/>
            <a:chExt cx="417024" cy="417024"/>
          </a:xfrm>
        </p:grpSpPr>
        <p:sp>
          <p:nvSpPr>
            <p:cNvPr id="9308" name="Google Shape;9308;p73"/>
            <p:cNvSpPr/>
            <p:nvPr/>
          </p:nvSpPr>
          <p:spPr>
            <a:xfrm>
              <a:off x="6613801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73"/>
            <p:cNvSpPr/>
            <p:nvPr/>
          </p:nvSpPr>
          <p:spPr>
            <a:xfrm>
              <a:off x="6663449" y="2645840"/>
              <a:ext cx="317704" cy="268826"/>
            </a:xfrm>
            <a:custGeom>
              <a:rect b="b" l="l" r="r" t="t"/>
              <a:pathLst>
                <a:path extrusionOk="0" h="12881" w="15223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73"/>
            <p:cNvSpPr/>
            <p:nvPr/>
          </p:nvSpPr>
          <p:spPr>
            <a:xfrm>
              <a:off x="6748992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73"/>
            <p:cNvSpPr/>
            <p:nvPr/>
          </p:nvSpPr>
          <p:spPr>
            <a:xfrm>
              <a:off x="6846703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73"/>
            <p:cNvSpPr/>
            <p:nvPr/>
          </p:nvSpPr>
          <p:spPr>
            <a:xfrm>
              <a:off x="6759469" y="2841323"/>
              <a:ext cx="125658" cy="35938"/>
            </a:xfrm>
            <a:custGeom>
              <a:rect b="b" l="l" r="r" t="t"/>
              <a:pathLst>
                <a:path extrusionOk="0" h="1722" w="6021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3" name="Google Shape;9313;p73"/>
          <p:cNvGrpSpPr/>
          <p:nvPr/>
        </p:nvGrpSpPr>
        <p:grpSpPr>
          <a:xfrm>
            <a:off x="3207894" y="2738008"/>
            <a:ext cx="292933" cy="292933"/>
            <a:chOff x="2964567" y="2571753"/>
            <a:chExt cx="417045" cy="417045"/>
          </a:xfrm>
        </p:grpSpPr>
        <p:sp>
          <p:nvSpPr>
            <p:cNvPr id="9314" name="Google Shape;9314;p73"/>
            <p:cNvSpPr/>
            <p:nvPr/>
          </p:nvSpPr>
          <p:spPr>
            <a:xfrm>
              <a:off x="2964567" y="2571753"/>
              <a:ext cx="417045" cy="417045"/>
            </a:xfrm>
            <a:custGeom>
              <a:rect b="b" l="l" r="r" t="t"/>
              <a:pathLst>
                <a:path extrusionOk="0" h="19983" w="19983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73"/>
            <p:cNvSpPr/>
            <p:nvPr/>
          </p:nvSpPr>
          <p:spPr>
            <a:xfrm>
              <a:off x="3037777" y="2694715"/>
              <a:ext cx="270642" cy="146633"/>
            </a:xfrm>
            <a:custGeom>
              <a:rect b="b" l="l" r="r" t="t"/>
              <a:pathLst>
                <a:path extrusionOk="0" h="7026" w="12968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6" name="Google Shape;9316;p73"/>
          <p:cNvGrpSpPr/>
          <p:nvPr/>
        </p:nvGrpSpPr>
        <p:grpSpPr>
          <a:xfrm>
            <a:off x="3582191" y="2781487"/>
            <a:ext cx="292918" cy="205975"/>
            <a:chOff x="3476576" y="2633631"/>
            <a:chExt cx="417024" cy="293244"/>
          </a:xfrm>
        </p:grpSpPr>
        <p:sp>
          <p:nvSpPr>
            <p:cNvPr id="9317" name="Google Shape;9317;p73"/>
            <p:cNvSpPr/>
            <p:nvPr/>
          </p:nvSpPr>
          <p:spPr>
            <a:xfrm>
              <a:off x="3476576" y="2633631"/>
              <a:ext cx="417024" cy="293244"/>
            </a:xfrm>
            <a:custGeom>
              <a:rect b="b" l="l" r="r" t="t"/>
              <a:pathLst>
                <a:path extrusionOk="0" h="14051" w="19982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73"/>
            <p:cNvSpPr/>
            <p:nvPr/>
          </p:nvSpPr>
          <p:spPr>
            <a:xfrm>
              <a:off x="3636206" y="2706945"/>
              <a:ext cx="122194" cy="146633"/>
            </a:xfrm>
            <a:custGeom>
              <a:rect b="b" l="l" r="r" t="t"/>
              <a:pathLst>
                <a:path extrusionOk="0" h="7026" w="5855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9" name="Google Shape;9319;p73"/>
          <p:cNvGrpSpPr/>
          <p:nvPr/>
        </p:nvGrpSpPr>
        <p:grpSpPr>
          <a:xfrm>
            <a:off x="3956473" y="2738067"/>
            <a:ext cx="292933" cy="292815"/>
            <a:chOff x="3988564" y="2571836"/>
            <a:chExt cx="417045" cy="416878"/>
          </a:xfrm>
        </p:grpSpPr>
        <p:sp>
          <p:nvSpPr>
            <p:cNvPr id="9320" name="Google Shape;9320;p73"/>
            <p:cNvSpPr/>
            <p:nvPr/>
          </p:nvSpPr>
          <p:spPr>
            <a:xfrm>
              <a:off x="4090678" y="2650431"/>
              <a:ext cx="213124" cy="259268"/>
            </a:xfrm>
            <a:custGeom>
              <a:rect b="b" l="l" r="r" t="t"/>
              <a:pathLst>
                <a:path extrusionOk="0" h="12423" w="10212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73"/>
            <p:cNvSpPr/>
            <p:nvPr/>
          </p:nvSpPr>
          <p:spPr>
            <a:xfrm>
              <a:off x="3988564" y="2571836"/>
              <a:ext cx="417045" cy="416878"/>
            </a:xfrm>
            <a:custGeom>
              <a:rect b="b" l="l" r="r" t="t"/>
              <a:pathLst>
                <a:path extrusionOk="0" h="19975" w="19983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2" name="Google Shape;9322;p73"/>
          <p:cNvGrpSpPr/>
          <p:nvPr/>
        </p:nvGrpSpPr>
        <p:grpSpPr>
          <a:xfrm>
            <a:off x="4330770" y="2738015"/>
            <a:ext cx="292918" cy="292918"/>
            <a:chOff x="4500573" y="2571753"/>
            <a:chExt cx="417024" cy="417024"/>
          </a:xfrm>
        </p:grpSpPr>
        <p:sp>
          <p:nvSpPr>
            <p:cNvPr id="9323" name="Google Shape;9323;p73"/>
            <p:cNvSpPr/>
            <p:nvPr/>
          </p:nvSpPr>
          <p:spPr>
            <a:xfrm>
              <a:off x="4550263" y="2632817"/>
              <a:ext cx="317683" cy="293244"/>
            </a:xfrm>
            <a:custGeom>
              <a:rect b="b" l="l" r="r" t="t"/>
              <a:pathLst>
                <a:path extrusionOk="0" h="14051" w="15222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73"/>
            <p:cNvSpPr/>
            <p:nvPr/>
          </p:nvSpPr>
          <p:spPr>
            <a:xfrm>
              <a:off x="450057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5" name="Google Shape;9325;p73"/>
          <p:cNvGrpSpPr/>
          <p:nvPr/>
        </p:nvGrpSpPr>
        <p:grpSpPr>
          <a:xfrm>
            <a:off x="4705052" y="2738015"/>
            <a:ext cx="292918" cy="292918"/>
            <a:chOff x="5012603" y="2571753"/>
            <a:chExt cx="417024" cy="417024"/>
          </a:xfrm>
        </p:grpSpPr>
        <p:sp>
          <p:nvSpPr>
            <p:cNvPr id="9326" name="Google Shape;9326;p73"/>
            <p:cNvSpPr/>
            <p:nvPr/>
          </p:nvSpPr>
          <p:spPr>
            <a:xfrm>
              <a:off x="5133124" y="2631210"/>
              <a:ext cx="180818" cy="300048"/>
            </a:xfrm>
            <a:custGeom>
              <a:rect b="b" l="l" r="r" t="t"/>
              <a:pathLst>
                <a:path extrusionOk="0" h="14377" w="8664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73"/>
            <p:cNvSpPr/>
            <p:nvPr/>
          </p:nvSpPr>
          <p:spPr>
            <a:xfrm>
              <a:off x="501260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28" name="Google Shape;9328;p73"/>
          <p:cNvSpPr/>
          <p:nvPr/>
        </p:nvSpPr>
        <p:spPr>
          <a:xfrm>
            <a:off x="1334556" y="2738029"/>
            <a:ext cx="292936" cy="292936"/>
          </a:xfrm>
          <a:custGeom>
            <a:rect b="b" l="l" r="r" t="t"/>
            <a:pathLst>
              <a:path extrusionOk="0" h="19982" w="19982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29" name="Google Shape;9329;p73"/>
          <p:cNvGrpSpPr/>
          <p:nvPr/>
        </p:nvGrpSpPr>
        <p:grpSpPr>
          <a:xfrm>
            <a:off x="1708832" y="2738015"/>
            <a:ext cx="292947" cy="292918"/>
            <a:chOff x="812101" y="2571761"/>
            <a:chExt cx="417066" cy="417024"/>
          </a:xfrm>
        </p:grpSpPr>
        <p:sp>
          <p:nvSpPr>
            <p:cNvPr id="9330" name="Google Shape;9330;p73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73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73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73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4" name="Google Shape;9334;p73"/>
          <p:cNvGrpSpPr/>
          <p:nvPr/>
        </p:nvGrpSpPr>
        <p:grpSpPr>
          <a:xfrm>
            <a:off x="2083144" y="2738015"/>
            <a:ext cx="292918" cy="292918"/>
            <a:chOff x="1323129" y="2571761"/>
            <a:chExt cx="417024" cy="417024"/>
          </a:xfrm>
        </p:grpSpPr>
        <p:sp>
          <p:nvSpPr>
            <p:cNvPr id="9335" name="Google Shape;9335;p73"/>
            <p:cNvSpPr/>
            <p:nvPr/>
          </p:nvSpPr>
          <p:spPr>
            <a:xfrm>
              <a:off x="1385007" y="2719183"/>
              <a:ext cx="73337" cy="219907"/>
            </a:xfrm>
            <a:custGeom>
              <a:rect b="b" l="l" r="r" t="t"/>
              <a:pathLst>
                <a:path extrusionOk="0" h="10537" w="3514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73"/>
            <p:cNvSpPr/>
            <p:nvPr/>
          </p:nvSpPr>
          <p:spPr>
            <a:xfrm>
              <a:off x="1385007" y="2621430"/>
              <a:ext cx="73337" cy="73337"/>
            </a:xfrm>
            <a:custGeom>
              <a:rect b="b" l="l" r="r" t="t"/>
              <a:pathLst>
                <a:path extrusionOk="0" h="3514" w="3514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73"/>
            <p:cNvSpPr/>
            <p:nvPr/>
          </p:nvSpPr>
          <p:spPr>
            <a:xfrm>
              <a:off x="1482759" y="2718786"/>
              <a:ext cx="195510" cy="220304"/>
            </a:xfrm>
            <a:custGeom>
              <a:rect b="b" l="l" r="r" t="t"/>
              <a:pathLst>
                <a:path extrusionOk="0" h="10556" w="9368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73"/>
            <p:cNvSpPr/>
            <p:nvPr/>
          </p:nvSpPr>
          <p:spPr>
            <a:xfrm>
              <a:off x="1323129" y="2571761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9" name="Google Shape;9339;p73"/>
          <p:cNvSpPr/>
          <p:nvPr/>
        </p:nvSpPr>
        <p:spPr>
          <a:xfrm>
            <a:off x="2457466" y="2764452"/>
            <a:ext cx="294387" cy="240087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0" name="Google Shape;9340;p73"/>
          <p:cNvGrpSpPr/>
          <p:nvPr/>
        </p:nvGrpSpPr>
        <p:grpSpPr>
          <a:xfrm>
            <a:off x="2833159" y="2738008"/>
            <a:ext cx="293372" cy="292933"/>
            <a:chOff x="2344476" y="2571761"/>
            <a:chExt cx="417671" cy="417045"/>
          </a:xfrm>
        </p:grpSpPr>
        <p:sp>
          <p:nvSpPr>
            <p:cNvPr id="9341" name="Google Shape;9341;p73"/>
            <p:cNvSpPr/>
            <p:nvPr/>
          </p:nvSpPr>
          <p:spPr>
            <a:xfrm>
              <a:off x="2344476" y="2571761"/>
              <a:ext cx="417671" cy="417045"/>
            </a:xfrm>
            <a:custGeom>
              <a:rect b="b" l="l" r="r" t="t"/>
              <a:pathLst>
                <a:path extrusionOk="0" h="19983" w="20013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73"/>
            <p:cNvSpPr/>
            <p:nvPr/>
          </p:nvSpPr>
          <p:spPr>
            <a:xfrm>
              <a:off x="2421672" y="2657388"/>
              <a:ext cx="260625" cy="243636"/>
            </a:xfrm>
            <a:custGeom>
              <a:rect b="b" l="l" r="r" t="t"/>
              <a:pathLst>
                <a:path extrusionOk="0" h="11674" w="12488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346" name="Shape 9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Google Shape;9347;p74"/>
          <p:cNvSpPr txBox="1"/>
          <p:nvPr>
            <p:ph idx="4294967295" type="title"/>
          </p:nvPr>
        </p:nvSpPr>
        <p:spPr>
          <a:xfrm>
            <a:off x="1068100" y="92828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48" name="Google Shape;9348;p74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9349" name="Google Shape;9349;p74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74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74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74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3" name="Google Shape;9353;p74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9354" name="Google Shape;9354;p74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74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74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57" name="Google Shape;9357;p74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58" name="Google Shape;9358;p74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9359" name="Google Shape;9359;p74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74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1" name="Google Shape;9361;p74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9362" name="Google Shape;9362;p74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74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4" name="Google Shape;9364;p74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5" name="Google Shape;9365;p74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9366" name="Google Shape;9366;p74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74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74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9" name="Google Shape;9369;p74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0" name="Google Shape;9370;p74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1" name="Google Shape;9371;p74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2" name="Google Shape;9372;p74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73" name="Google Shape;9373;p74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9374" name="Google Shape;9374;p74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74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74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74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8" name="Google Shape;9378;p74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9379" name="Google Shape;9379;p74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74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1" name="Google Shape;9381;p74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9382" name="Google Shape;9382;p74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74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74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5" name="Google Shape;9385;p74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9386" name="Google Shape;9386;p74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74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8" name="Google Shape;9388;p74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9" name="Google Shape;9389;p74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9390" name="Google Shape;9390;p74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74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74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74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74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5" name="Google Shape;9395;p74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96" name="Google Shape;9396;p74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7" name="Google Shape;9397;p74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9398" name="Google Shape;9398;p74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74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74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74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2" name="Google Shape;9402;p74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9403" name="Google Shape;9403;p74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74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05" name="Google Shape;9405;p74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6" name="Google Shape;9406;p74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9407" name="Google Shape;9407;p74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74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74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74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1" name="Google Shape;9411;p74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12" name="Google Shape;9412;p74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13" name="Google Shape;9413;p74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4" name="Google Shape;9414;p74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9415" name="Google Shape;9415;p74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74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7" name="Google Shape;9417;p74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9418" name="Google Shape;9418;p74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74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74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1" name="Google Shape;9421;p74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2" name="Google Shape;9422;p74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9423" name="Google Shape;9423;p74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74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74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74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74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8" name="Google Shape;9428;p74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9429" name="Google Shape;9429;p74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74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74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74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3" name="Google Shape;9433;p74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9434" name="Google Shape;9434;p74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74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6" name="Google Shape;9436;p74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7" name="Google Shape;9437;p74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9438" name="Google Shape;9438;p74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74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74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1" name="Google Shape;9441;p74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9442" name="Google Shape;9442;p74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74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44" name="Google Shape;9444;p74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45" name="Google Shape;9445;p74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9446" name="Google Shape;9446;p74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74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74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74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74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74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74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74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4" name="Google Shape;9454;p74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5" name="Google Shape;9455;p74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9456" name="Google Shape;9456;p74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74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8" name="Google Shape;9458;p74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9459" name="Google Shape;9459;p74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74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74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74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3" name="Google Shape;9463;p74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9464" name="Google Shape;9464;p74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74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74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74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8" name="Google Shape;9468;p74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9469" name="Google Shape;9469;p74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74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1" name="Google Shape;9471;p74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9472" name="Google Shape;9472;p74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74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74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74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6" name="Google Shape;9476;p74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9477" name="Google Shape;9477;p74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74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74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74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1" name="Google Shape;9481;p74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9482" name="Google Shape;9482;p74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74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74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74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74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74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74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74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74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74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74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74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74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74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74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74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8" name="Google Shape;9498;p74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9499" name="Google Shape;9499;p74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74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74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2" name="Google Shape;9502;p74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3" name="Google Shape;9503;p74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9504" name="Google Shape;9504;p74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74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74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74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74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9" name="Google Shape;9509;p74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9510" name="Google Shape;9510;p74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74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2" name="Google Shape;9512;p74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3" name="Google Shape;9513;p74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9514" name="Google Shape;9514;p74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74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74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7" name="Google Shape;9517;p74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9518" name="Google Shape;9518;p74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74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74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74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74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3" name="Google Shape;9523;p74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9524" name="Google Shape;9524;p74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74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74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74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74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74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74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1" name="Google Shape;9531;p74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9532" name="Google Shape;9532;p74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74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74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5" name="Google Shape;9535;p74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9536" name="Google Shape;9536;p74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74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74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9" name="Google Shape;9539;p74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9540" name="Google Shape;9540;p74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74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74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74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4" name="Google Shape;9544;p74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9545" name="Google Shape;9545;p74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74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74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74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74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0" name="Google Shape;9550;p74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9551" name="Google Shape;9551;p74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74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3" name="Google Shape;9553;p74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9554" name="Google Shape;9554;p74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74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74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74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74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74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74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1" name="Google Shape;9561;p74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9562" name="Google Shape;9562;p74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74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74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74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74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74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74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9" name="Google Shape;9569;p74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9570" name="Google Shape;9570;p74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74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74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74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74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5" name="Google Shape;9575;p74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9576" name="Google Shape;9576;p74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74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74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74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74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74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2" name="Google Shape;9582;p74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9583" name="Google Shape;9583;p74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74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74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74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7" name="Google Shape;9587;p74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9588" name="Google Shape;9588;p74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74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74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74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74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74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74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74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6" name="Google Shape;9596;p74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9597" name="Google Shape;9597;p74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74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74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74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74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2" name="Google Shape;9602;p74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9603" name="Google Shape;9603;p74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74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74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74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7" name="Google Shape;9607;p74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9608" name="Google Shape;9608;p74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74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74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74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74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3" name="Google Shape;9613;p74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9614" name="Google Shape;9614;p74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74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74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74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74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74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74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74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74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74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74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74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6" name="Google Shape;9626;p74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9627" name="Google Shape;9627;p74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74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74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74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74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74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3" name="Google Shape;9633;p74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9634" name="Google Shape;9634;p74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74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74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74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74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74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74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1" name="Google Shape;9641;p74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9642" name="Google Shape;9642;p74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74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74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45" name="Google Shape;9645;p74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6" name="Google Shape;9646;p74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9647" name="Google Shape;9647;p74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74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74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74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1" name="Google Shape;9651;p74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9652" name="Google Shape;9652;p74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74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74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74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74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7" name="Google Shape;9657;p74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58" name="Google Shape;9658;p74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9659" name="Google Shape;9659;p74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74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74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2" name="Google Shape;9662;p74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9663" name="Google Shape;9663;p74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74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74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74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74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74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9" name="Google Shape;9669;p74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9670" name="Google Shape;9670;p74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74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74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74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74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74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74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7" name="Google Shape;9677;p74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9678" name="Google Shape;9678;p74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74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74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1" name="Google Shape;9681;p74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9682" name="Google Shape;9682;p74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74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74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74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74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74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8" name="Google Shape;9688;p74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9689" name="Google Shape;9689;p74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74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74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2" name="Google Shape;9692;p74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9693" name="Google Shape;9693;p74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74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74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74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9697" name="Google Shape;9697;p74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74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74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0" name="Google Shape;9700;p74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9701" name="Google Shape;9701;p74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74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74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74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74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74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74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74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9" name="Google Shape;9709;p74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9710" name="Google Shape;9710;p74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74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74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74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74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74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74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74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8" name="Google Shape;9718;p74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9719" name="Google Shape;9719;p74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74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74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2" name="Google Shape;9722;p74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9723" name="Google Shape;9723;p74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74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74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74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74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74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74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74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1" name="Google Shape;9731;p74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9732" name="Google Shape;9732;p74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74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74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74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74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74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74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74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0" name="Google Shape;9740;p74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9741" name="Google Shape;9741;p74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74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74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74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5" name="Google Shape;9745;p74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9746" name="Google Shape;9746;p74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74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74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74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74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74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74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3" name="Google Shape;9753;p74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9754" name="Google Shape;9754;p74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74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74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74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74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74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0" name="Google Shape;9760;p74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9761" name="Google Shape;9761;p74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74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74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74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74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74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9767" name="Google Shape;9767;p74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74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74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0" name="Google Shape;9770;p74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9771" name="Google Shape;9771;p74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74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74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74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74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74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74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8" name="Google Shape;9778;p74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9779" name="Google Shape;9779;p74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74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74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2" name="Google Shape;9782;p74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9783" name="Google Shape;9783;p74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74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74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74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74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8" name="Google Shape;9788;p74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9789" name="Google Shape;9789;p74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74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74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74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3" name="Google Shape;9793;p74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9794" name="Google Shape;9794;p74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74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74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74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74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74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9800" name="Google Shape;9800;p74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74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74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74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74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74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74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7" name="Google Shape;9807;p74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9808" name="Google Shape;9808;p74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74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74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74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74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74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817" name="Shape 9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18" name="Google Shape;9818;p75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9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oogle Shape;192;p34"/>
          <p:cNvGrpSpPr/>
          <p:nvPr/>
        </p:nvGrpSpPr>
        <p:grpSpPr>
          <a:xfrm>
            <a:off x="2071925" y="2554634"/>
            <a:ext cx="741300" cy="741300"/>
            <a:chOff x="2071925" y="2554634"/>
            <a:chExt cx="741300" cy="741300"/>
          </a:xfrm>
        </p:grpSpPr>
        <p:sp>
          <p:nvSpPr>
            <p:cNvPr id="193" name="Google Shape;193;p34"/>
            <p:cNvSpPr/>
            <p:nvPr/>
          </p:nvSpPr>
          <p:spPr>
            <a:xfrm>
              <a:off x="2071925" y="2554634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4" name="Google Shape;194;p34"/>
            <p:cNvGrpSpPr/>
            <p:nvPr/>
          </p:nvGrpSpPr>
          <p:grpSpPr>
            <a:xfrm>
              <a:off x="2238669" y="2744799"/>
              <a:ext cx="407811" cy="406530"/>
              <a:chOff x="1190625" y="248525"/>
              <a:chExt cx="5228350" cy="5211925"/>
            </a:xfrm>
          </p:grpSpPr>
          <p:sp>
            <p:nvSpPr>
              <p:cNvPr id="195" name="Google Shape;195;p34"/>
              <p:cNvSpPr/>
              <p:nvPr/>
            </p:nvSpPr>
            <p:spPr>
              <a:xfrm>
                <a:off x="1190625" y="248525"/>
                <a:ext cx="5228350" cy="5211925"/>
              </a:xfrm>
              <a:custGeom>
                <a:rect b="b" l="l" r="r" t="t"/>
                <a:pathLst>
                  <a:path extrusionOk="0" h="208477" w="209134">
                    <a:moveTo>
                      <a:pt x="26322" y="1"/>
                    </a:moveTo>
                    <a:cubicBezTo>
                      <a:pt x="11813" y="1"/>
                      <a:pt x="0" y="11814"/>
                      <a:pt x="0" y="26323"/>
                    </a:cubicBezTo>
                    <a:lnTo>
                      <a:pt x="0" y="95364"/>
                    </a:lnTo>
                    <a:cubicBezTo>
                      <a:pt x="0" y="103918"/>
                      <a:pt x="4068" y="111785"/>
                      <a:pt x="10955" y="116736"/>
                    </a:cubicBezTo>
                    <a:lnTo>
                      <a:pt x="10955" y="143401"/>
                    </a:lnTo>
                    <a:cubicBezTo>
                      <a:pt x="10955" y="148303"/>
                      <a:pt x="14906" y="151175"/>
                      <a:pt x="18855" y="151175"/>
                    </a:cubicBezTo>
                    <a:cubicBezTo>
                      <a:pt x="21699" y="151175"/>
                      <a:pt x="24541" y="149685"/>
                      <a:pt x="25906" y="146392"/>
                    </a:cubicBezTo>
                    <a:lnTo>
                      <a:pt x="36248" y="121711"/>
                    </a:lnTo>
                    <a:lnTo>
                      <a:pt x="44189" y="121711"/>
                    </a:lnTo>
                    <a:cubicBezTo>
                      <a:pt x="45880" y="121711"/>
                      <a:pt x="47277" y="120314"/>
                      <a:pt x="47277" y="118623"/>
                    </a:cubicBezTo>
                    <a:cubicBezTo>
                      <a:pt x="47277" y="116907"/>
                      <a:pt x="45880" y="115510"/>
                      <a:pt x="44189" y="115510"/>
                    </a:cubicBezTo>
                    <a:lnTo>
                      <a:pt x="34190" y="115510"/>
                    </a:lnTo>
                    <a:cubicBezTo>
                      <a:pt x="32940" y="115510"/>
                      <a:pt x="31812" y="116270"/>
                      <a:pt x="31347" y="117422"/>
                    </a:cubicBezTo>
                    <a:lnTo>
                      <a:pt x="20220" y="144014"/>
                    </a:lnTo>
                    <a:cubicBezTo>
                      <a:pt x="19931" y="144705"/>
                      <a:pt x="19339" y="145018"/>
                      <a:pt x="18749" y="145018"/>
                    </a:cubicBezTo>
                    <a:cubicBezTo>
                      <a:pt x="17938" y="145018"/>
                      <a:pt x="17132" y="144424"/>
                      <a:pt x="17132" y="143401"/>
                    </a:cubicBezTo>
                    <a:lnTo>
                      <a:pt x="17132" y="115094"/>
                    </a:lnTo>
                    <a:cubicBezTo>
                      <a:pt x="17132" y="114015"/>
                      <a:pt x="16568" y="113035"/>
                      <a:pt x="15686" y="112471"/>
                    </a:cubicBezTo>
                    <a:cubicBezTo>
                      <a:pt x="9730" y="108746"/>
                      <a:pt x="6176" y="102349"/>
                      <a:pt x="6176" y="95364"/>
                    </a:cubicBezTo>
                    <a:lnTo>
                      <a:pt x="6176" y="26323"/>
                    </a:lnTo>
                    <a:cubicBezTo>
                      <a:pt x="6176" y="15221"/>
                      <a:pt x="15220" y="6177"/>
                      <a:pt x="26322" y="6177"/>
                    </a:cubicBezTo>
                    <a:lnTo>
                      <a:pt x="97226" y="6177"/>
                    </a:lnTo>
                    <a:cubicBezTo>
                      <a:pt x="108353" y="6177"/>
                      <a:pt x="117397" y="15221"/>
                      <a:pt x="117397" y="26323"/>
                    </a:cubicBezTo>
                    <a:lnTo>
                      <a:pt x="117397" y="95364"/>
                    </a:lnTo>
                    <a:cubicBezTo>
                      <a:pt x="117397" y="106467"/>
                      <a:pt x="108353" y="115510"/>
                      <a:pt x="97226" y="115510"/>
                    </a:cubicBezTo>
                    <a:lnTo>
                      <a:pt x="56542" y="115510"/>
                    </a:lnTo>
                    <a:cubicBezTo>
                      <a:pt x="54826" y="115510"/>
                      <a:pt x="53454" y="116907"/>
                      <a:pt x="53454" y="118623"/>
                    </a:cubicBezTo>
                    <a:cubicBezTo>
                      <a:pt x="53454" y="120314"/>
                      <a:pt x="54826" y="121711"/>
                      <a:pt x="56542" y="121711"/>
                    </a:cubicBezTo>
                    <a:lnTo>
                      <a:pt x="62939" y="121711"/>
                    </a:lnTo>
                    <a:lnTo>
                      <a:pt x="62939" y="152666"/>
                    </a:lnTo>
                    <a:cubicBezTo>
                      <a:pt x="62939" y="167199"/>
                      <a:pt x="74752" y="179013"/>
                      <a:pt x="89261" y="179013"/>
                    </a:cubicBezTo>
                    <a:lnTo>
                      <a:pt x="150533" y="179013"/>
                    </a:lnTo>
                    <a:cubicBezTo>
                      <a:pt x="152248" y="179013"/>
                      <a:pt x="153621" y="177616"/>
                      <a:pt x="153621" y="175925"/>
                    </a:cubicBezTo>
                    <a:cubicBezTo>
                      <a:pt x="153621" y="174209"/>
                      <a:pt x="152248" y="172837"/>
                      <a:pt x="150533" y="172837"/>
                    </a:cubicBezTo>
                    <a:lnTo>
                      <a:pt x="89261" y="172837"/>
                    </a:lnTo>
                    <a:cubicBezTo>
                      <a:pt x="78158" y="172837"/>
                      <a:pt x="69115" y="163793"/>
                      <a:pt x="69115" y="152666"/>
                    </a:cubicBezTo>
                    <a:lnTo>
                      <a:pt x="69115" y="121711"/>
                    </a:lnTo>
                    <a:cubicBezTo>
                      <a:pt x="73450" y="121673"/>
                      <a:pt x="77144" y="121660"/>
                      <a:pt x="80312" y="121660"/>
                    </a:cubicBezTo>
                    <a:cubicBezTo>
                      <a:pt x="87131" y="121660"/>
                      <a:pt x="91512" y="121720"/>
                      <a:pt x="94603" y="121720"/>
                    </a:cubicBezTo>
                    <a:cubicBezTo>
                      <a:pt x="99234" y="121720"/>
                      <a:pt x="100970" y="121584"/>
                      <a:pt x="103672" y="120902"/>
                    </a:cubicBezTo>
                    <a:lnTo>
                      <a:pt x="130607" y="152323"/>
                    </a:lnTo>
                    <a:cubicBezTo>
                      <a:pt x="132029" y="153989"/>
                      <a:pt x="134032" y="154823"/>
                      <a:pt x="136036" y="154823"/>
                    </a:cubicBezTo>
                    <a:cubicBezTo>
                      <a:pt x="138040" y="154823"/>
                      <a:pt x="140043" y="153989"/>
                      <a:pt x="141465" y="152323"/>
                    </a:cubicBezTo>
                    <a:lnTo>
                      <a:pt x="154087" y="137617"/>
                    </a:lnTo>
                    <a:cubicBezTo>
                      <a:pt x="155190" y="136318"/>
                      <a:pt x="155042" y="134358"/>
                      <a:pt x="153744" y="133255"/>
                    </a:cubicBezTo>
                    <a:cubicBezTo>
                      <a:pt x="153160" y="132748"/>
                      <a:pt x="152448" y="132504"/>
                      <a:pt x="151738" y="132504"/>
                    </a:cubicBezTo>
                    <a:cubicBezTo>
                      <a:pt x="150868" y="132504"/>
                      <a:pt x="150002" y="132871"/>
                      <a:pt x="149381" y="133573"/>
                    </a:cubicBezTo>
                    <a:lnTo>
                      <a:pt x="136783" y="148303"/>
                    </a:lnTo>
                    <a:cubicBezTo>
                      <a:pt x="136590" y="148533"/>
                      <a:pt x="136319" y="148643"/>
                      <a:pt x="136050" y="148643"/>
                    </a:cubicBezTo>
                    <a:cubicBezTo>
                      <a:pt x="135774" y="148643"/>
                      <a:pt x="135499" y="148527"/>
                      <a:pt x="135313" y="148303"/>
                    </a:cubicBezTo>
                    <a:lnTo>
                      <a:pt x="109775" y="118525"/>
                    </a:lnTo>
                    <a:cubicBezTo>
                      <a:pt x="117985" y="114064"/>
                      <a:pt x="123573" y="105339"/>
                      <a:pt x="123573" y="95364"/>
                    </a:cubicBezTo>
                    <a:lnTo>
                      <a:pt x="123573" y="89188"/>
                    </a:lnTo>
                    <a:cubicBezTo>
                      <a:pt x="127201" y="90855"/>
                      <a:pt x="130240" y="93722"/>
                      <a:pt x="132151" y="97448"/>
                    </a:cubicBezTo>
                    <a:cubicBezTo>
                      <a:pt x="132960" y="99041"/>
                      <a:pt x="134498" y="99837"/>
                      <a:pt x="136036" y="99837"/>
                    </a:cubicBezTo>
                    <a:cubicBezTo>
                      <a:pt x="137574" y="99837"/>
                      <a:pt x="139112" y="99041"/>
                      <a:pt x="139921" y="97448"/>
                    </a:cubicBezTo>
                    <a:cubicBezTo>
                      <a:pt x="142969" y="91495"/>
                      <a:pt x="149026" y="87541"/>
                      <a:pt x="156204" y="87541"/>
                    </a:cubicBezTo>
                    <a:cubicBezTo>
                      <a:pt x="156355" y="87541"/>
                      <a:pt x="156507" y="87542"/>
                      <a:pt x="156660" y="87546"/>
                    </a:cubicBezTo>
                    <a:cubicBezTo>
                      <a:pt x="169209" y="87914"/>
                      <a:pt x="175679" y="102913"/>
                      <a:pt x="167444" y="112520"/>
                    </a:cubicBezTo>
                    <a:lnTo>
                      <a:pt x="157444" y="124211"/>
                    </a:lnTo>
                    <a:cubicBezTo>
                      <a:pt x="156317" y="125510"/>
                      <a:pt x="156464" y="127446"/>
                      <a:pt x="157763" y="128549"/>
                    </a:cubicBezTo>
                    <a:cubicBezTo>
                      <a:pt x="158350" y="129059"/>
                      <a:pt x="159068" y="129308"/>
                      <a:pt x="159782" y="129308"/>
                    </a:cubicBezTo>
                    <a:cubicBezTo>
                      <a:pt x="160647" y="129308"/>
                      <a:pt x="161508" y="128942"/>
                      <a:pt x="162126" y="128231"/>
                    </a:cubicBezTo>
                    <a:lnTo>
                      <a:pt x="172125" y="116540"/>
                    </a:lnTo>
                    <a:cubicBezTo>
                      <a:pt x="183840" y="102888"/>
                      <a:pt x="174453" y="81345"/>
                      <a:pt x="156121" y="81345"/>
                    </a:cubicBezTo>
                    <a:cubicBezTo>
                      <a:pt x="147984" y="81345"/>
                      <a:pt x="140533" y="85340"/>
                      <a:pt x="136024" y="91909"/>
                    </a:cubicBezTo>
                    <a:cubicBezTo>
                      <a:pt x="132985" y="87448"/>
                      <a:pt x="128598" y="84213"/>
                      <a:pt x="123573" y="82546"/>
                    </a:cubicBezTo>
                    <a:lnTo>
                      <a:pt x="123573" y="63478"/>
                    </a:lnTo>
                    <a:lnTo>
                      <a:pt x="182811" y="63478"/>
                    </a:lnTo>
                    <a:cubicBezTo>
                      <a:pt x="193913" y="63478"/>
                      <a:pt x="202957" y="72522"/>
                      <a:pt x="202957" y="83625"/>
                    </a:cubicBezTo>
                    <a:lnTo>
                      <a:pt x="202957" y="152666"/>
                    </a:lnTo>
                    <a:cubicBezTo>
                      <a:pt x="202957" y="159675"/>
                      <a:pt x="199403" y="166072"/>
                      <a:pt x="193472" y="169773"/>
                    </a:cubicBezTo>
                    <a:cubicBezTo>
                      <a:pt x="192565" y="170337"/>
                      <a:pt x="192026" y="171341"/>
                      <a:pt x="192026" y="172395"/>
                    </a:cubicBezTo>
                    <a:lnTo>
                      <a:pt x="192026" y="200703"/>
                    </a:lnTo>
                    <a:cubicBezTo>
                      <a:pt x="192026" y="201715"/>
                      <a:pt x="191206" y="202312"/>
                      <a:pt x="190384" y="202312"/>
                    </a:cubicBezTo>
                    <a:cubicBezTo>
                      <a:pt x="189793" y="202312"/>
                      <a:pt x="189201" y="202003"/>
                      <a:pt x="188914" y="201316"/>
                    </a:cubicBezTo>
                    <a:lnTo>
                      <a:pt x="177811" y="174724"/>
                    </a:lnTo>
                    <a:cubicBezTo>
                      <a:pt x="177321" y="173572"/>
                      <a:pt x="176194" y="172837"/>
                      <a:pt x="174944" y="172837"/>
                    </a:cubicBezTo>
                    <a:lnTo>
                      <a:pt x="162885" y="172837"/>
                    </a:lnTo>
                    <a:cubicBezTo>
                      <a:pt x="161194" y="172837"/>
                      <a:pt x="159797" y="174209"/>
                      <a:pt x="159797" y="175925"/>
                    </a:cubicBezTo>
                    <a:cubicBezTo>
                      <a:pt x="159797" y="177616"/>
                      <a:pt x="161194" y="179013"/>
                      <a:pt x="162885" y="179013"/>
                    </a:cubicBezTo>
                    <a:lnTo>
                      <a:pt x="172885" y="179013"/>
                    </a:lnTo>
                    <a:lnTo>
                      <a:pt x="183228" y="203693"/>
                    </a:lnTo>
                    <a:cubicBezTo>
                      <a:pt x="184603" y="206987"/>
                      <a:pt x="187451" y="208476"/>
                      <a:pt x="190298" y="208476"/>
                    </a:cubicBezTo>
                    <a:cubicBezTo>
                      <a:pt x="194251" y="208476"/>
                      <a:pt x="198202" y="205604"/>
                      <a:pt x="198202" y="200703"/>
                    </a:cubicBezTo>
                    <a:lnTo>
                      <a:pt x="198202" y="174037"/>
                    </a:lnTo>
                    <a:cubicBezTo>
                      <a:pt x="205089" y="169087"/>
                      <a:pt x="209133" y="161219"/>
                      <a:pt x="209133" y="152666"/>
                    </a:cubicBezTo>
                    <a:lnTo>
                      <a:pt x="209133" y="83625"/>
                    </a:lnTo>
                    <a:cubicBezTo>
                      <a:pt x="209133" y="69115"/>
                      <a:pt x="197320" y="57302"/>
                      <a:pt x="182811" y="57302"/>
                    </a:cubicBezTo>
                    <a:lnTo>
                      <a:pt x="123573" y="57302"/>
                    </a:lnTo>
                    <a:lnTo>
                      <a:pt x="123573" y="26323"/>
                    </a:lnTo>
                    <a:cubicBezTo>
                      <a:pt x="123573" y="11814"/>
                      <a:pt x="111760" y="1"/>
                      <a:pt x="9722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34"/>
              <p:cNvSpPr/>
              <p:nvPr/>
            </p:nvSpPr>
            <p:spPr>
              <a:xfrm>
                <a:off x="3285500" y="1830575"/>
                <a:ext cx="425875" cy="800225"/>
              </a:xfrm>
              <a:custGeom>
                <a:rect b="b" l="l" r="r" t="t"/>
                <a:pathLst>
                  <a:path extrusionOk="0" h="32009" w="17035">
                    <a:moveTo>
                      <a:pt x="8456" y="6177"/>
                    </a:moveTo>
                    <a:cubicBezTo>
                      <a:pt x="10858" y="6177"/>
                      <a:pt x="10858" y="6765"/>
                      <a:pt x="10858" y="8137"/>
                    </a:cubicBezTo>
                    <a:lnTo>
                      <a:pt x="10858" y="23872"/>
                    </a:lnTo>
                    <a:cubicBezTo>
                      <a:pt x="10858" y="25269"/>
                      <a:pt x="10858" y="25833"/>
                      <a:pt x="8456" y="25833"/>
                    </a:cubicBezTo>
                    <a:cubicBezTo>
                      <a:pt x="6177" y="25833"/>
                      <a:pt x="6177" y="25391"/>
                      <a:pt x="6177" y="23872"/>
                    </a:cubicBezTo>
                    <a:lnTo>
                      <a:pt x="6177" y="8137"/>
                    </a:lnTo>
                    <a:cubicBezTo>
                      <a:pt x="6177" y="6642"/>
                      <a:pt x="6177" y="6177"/>
                      <a:pt x="8456" y="6177"/>
                    </a:cubicBezTo>
                    <a:close/>
                    <a:moveTo>
                      <a:pt x="8456" y="0"/>
                    </a:moveTo>
                    <a:cubicBezTo>
                      <a:pt x="3089" y="0"/>
                      <a:pt x="0" y="2966"/>
                      <a:pt x="0" y="8137"/>
                    </a:cubicBezTo>
                    <a:lnTo>
                      <a:pt x="0" y="23872"/>
                    </a:lnTo>
                    <a:cubicBezTo>
                      <a:pt x="0" y="29043"/>
                      <a:pt x="3089" y="32009"/>
                      <a:pt x="8456" y="32009"/>
                    </a:cubicBezTo>
                    <a:cubicBezTo>
                      <a:pt x="13921" y="32009"/>
                      <a:pt x="17034" y="29043"/>
                      <a:pt x="17034" y="23872"/>
                    </a:cubicBezTo>
                    <a:lnTo>
                      <a:pt x="17034" y="8137"/>
                    </a:lnTo>
                    <a:cubicBezTo>
                      <a:pt x="17034" y="2966"/>
                      <a:pt x="13921" y="0"/>
                      <a:pt x="845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34"/>
              <p:cNvSpPr/>
              <p:nvPr/>
            </p:nvSpPr>
            <p:spPr>
              <a:xfrm>
                <a:off x="3030600" y="1599575"/>
                <a:ext cx="933200" cy="1262850"/>
              </a:xfrm>
              <a:custGeom>
                <a:rect b="b" l="l" r="r" t="t"/>
                <a:pathLst>
                  <a:path extrusionOk="0" h="50514" w="37328">
                    <a:moveTo>
                      <a:pt x="18652" y="6177"/>
                    </a:moveTo>
                    <a:cubicBezTo>
                      <a:pt x="27059" y="6177"/>
                      <a:pt x="31151" y="9829"/>
                      <a:pt x="31151" y="17377"/>
                    </a:cubicBezTo>
                    <a:lnTo>
                      <a:pt x="31151" y="33112"/>
                    </a:lnTo>
                    <a:cubicBezTo>
                      <a:pt x="31151" y="40661"/>
                      <a:pt x="27059" y="44337"/>
                      <a:pt x="18652" y="44337"/>
                    </a:cubicBezTo>
                    <a:cubicBezTo>
                      <a:pt x="10270" y="44337"/>
                      <a:pt x="6177" y="40661"/>
                      <a:pt x="6177" y="33112"/>
                    </a:cubicBezTo>
                    <a:lnTo>
                      <a:pt x="6177" y="17377"/>
                    </a:lnTo>
                    <a:cubicBezTo>
                      <a:pt x="6177" y="9829"/>
                      <a:pt x="10270" y="6177"/>
                      <a:pt x="18652" y="6177"/>
                    </a:cubicBezTo>
                    <a:close/>
                    <a:moveTo>
                      <a:pt x="18652" y="0"/>
                    </a:moveTo>
                    <a:cubicBezTo>
                      <a:pt x="6986" y="0"/>
                      <a:pt x="1" y="6495"/>
                      <a:pt x="1" y="17377"/>
                    </a:cubicBezTo>
                    <a:lnTo>
                      <a:pt x="1" y="33112"/>
                    </a:lnTo>
                    <a:cubicBezTo>
                      <a:pt x="1" y="43994"/>
                      <a:pt x="6986" y="50513"/>
                      <a:pt x="18652" y="50513"/>
                    </a:cubicBezTo>
                    <a:cubicBezTo>
                      <a:pt x="30343" y="50513"/>
                      <a:pt x="37328" y="43994"/>
                      <a:pt x="37328" y="33112"/>
                    </a:cubicBezTo>
                    <a:lnTo>
                      <a:pt x="37328" y="17377"/>
                    </a:lnTo>
                    <a:cubicBezTo>
                      <a:pt x="37328" y="6495"/>
                      <a:pt x="30343" y="0"/>
                      <a:pt x="186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34"/>
              <p:cNvSpPr/>
              <p:nvPr/>
            </p:nvSpPr>
            <p:spPr>
              <a:xfrm>
                <a:off x="1506775" y="695825"/>
                <a:ext cx="933200" cy="1262825"/>
              </a:xfrm>
              <a:custGeom>
                <a:rect b="b" l="l" r="r" t="t"/>
                <a:pathLst>
                  <a:path extrusionOk="0" h="50513" w="37328">
                    <a:moveTo>
                      <a:pt x="18652" y="6176"/>
                    </a:moveTo>
                    <a:cubicBezTo>
                      <a:pt x="27058" y="6176"/>
                      <a:pt x="31151" y="9853"/>
                      <a:pt x="31151" y="17377"/>
                    </a:cubicBezTo>
                    <a:lnTo>
                      <a:pt x="31151" y="33111"/>
                    </a:lnTo>
                    <a:cubicBezTo>
                      <a:pt x="31151" y="40660"/>
                      <a:pt x="27058" y="44336"/>
                      <a:pt x="18652" y="44336"/>
                    </a:cubicBezTo>
                    <a:cubicBezTo>
                      <a:pt x="10270" y="44336"/>
                      <a:pt x="6177" y="40660"/>
                      <a:pt x="6177" y="33111"/>
                    </a:cubicBezTo>
                    <a:lnTo>
                      <a:pt x="6177" y="17377"/>
                    </a:lnTo>
                    <a:cubicBezTo>
                      <a:pt x="6177" y="9853"/>
                      <a:pt x="10270" y="6176"/>
                      <a:pt x="18652" y="6176"/>
                    </a:cubicBezTo>
                    <a:close/>
                    <a:moveTo>
                      <a:pt x="18652" y="0"/>
                    </a:moveTo>
                    <a:cubicBezTo>
                      <a:pt x="6961" y="0"/>
                      <a:pt x="1" y="6495"/>
                      <a:pt x="1" y="17377"/>
                    </a:cubicBezTo>
                    <a:lnTo>
                      <a:pt x="1" y="33111"/>
                    </a:lnTo>
                    <a:cubicBezTo>
                      <a:pt x="1" y="44018"/>
                      <a:pt x="6961" y="50513"/>
                      <a:pt x="18652" y="50513"/>
                    </a:cubicBezTo>
                    <a:cubicBezTo>
                      <a:pt x="30342" y="50513"/>
                      <a:pt x="37327" y="44018"/>
                      <a:pt x="37327" y="33111"/>
                    </a:cubicBezTo>
                    <a:lnTo>
                      <a:pt x="37327" y="17377"/>
                    </a:lnTo>
                    <a:cubicBezTo>
                      <a:pt x="37327" y="6495"/>
                      <a:pt x="30342" y="0"/>
                      <a:pt x="1865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34"/>
              <p:cNvSpPr/>
              <p:nvPr/>
            </p:nvSpPr>
            <p:spPr>
              <a:xfrm>
                <a:off x="1761675" y="926800"/>
                <a:ext cx="425850" cy="800250"/>
              </a:xfrm>
              <a:custGeom>
                <a:rect b="b" l="l" r="r" t="t"/>
                <a:pathLst>
                  <a:path extrusionOk="0" h="32010" w="17034">
                    <a:moveTo>
                      <a:pt x="8456" y="6177"/>
                    </a:moveTo>
                    <a:cubicBezTo>
                      <a:pt x="10858" y="6177"/>
                      <a:pt x="10858" y="6765"/>
                      <a:pt x="10858" y="8138"/>
                    </a:cubicBezTo>
                    <a:lnTo>
                      <a:pt x="10858" y="23872"/>
                    </a:lnTo>
                    <a:cubicBezTo>
                      <a:pt x="10858" y="25269"/>
                      <a:pt x="10858" y="25833"/>
                      <a:pt x="8456" y="25833"/>
                    </a:cubicBezTo>
                    <a:cubicBezTo>
                      <a:pt x="6176" y="25833"/>
                      <a:pt x="6176" y="25392"/>
                      <a:pt x="6176" y="23872"/>
                    </a:cubicBezTo>
                    <a:lnTo>
                      <a:pt x="6176" y="8138"/>
                    </a:lnTo>
                    <a:cubicBezTo>
                      <a:pt x="6176" y="6643"/>
                      <a:pt x="6176" y="6177"/>
                      <a:pt x="8456" y="6177"/>
                    </a:cubicBezTo>
                    <a:close/>
                    <a:moveTo>
                      <a:pt x="8456" y="1"/>
                    </a:moveTo>
                    <a:cubicBezTo>
                      <a:pt x="3088" y="1"/>
                      <a:pt x="0" y="2966"/>
                      <a:pt x="0" y="8138"/>
                    </a:cubicBezTo>
                    <a:lnTo>
                      <a:pt x="0" y="23872"/>
                    </a:lnTo>
                    <a:cubicBezTo>
                      <a:pt x="0" y="29044"/>
                      <a:pt x="3088" y="32009"/>
                      <a:pt x="8456" y="32009"/>
                    </a:cubicBezTo>
                    <a:cubicBezTo>
                      <a:pt x="13897" y="32009"/>
                      <a:pt x="17034" y="29044"/>
                      <a:pt x="17034" y="23872"/>
                    </a:cubicBezTo>
                    <a:lnTo>
                      <a:pt x="17034" y="8138"/>
                    </a:lnTo>
                    <a:cubicBezTo>
                      <a:pt x="17034" y="2966"/>
                      <a:pt x="13897" y="1"/>
                      <a:pt x="845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34"/>
              <p:cNvSpPr/>
              <p:nvPr/>
            </p:nvSpPr>
            <p:spPr>
              <a:xfrm>
                <a:off x="1997575" y="591875"/>
                <a:ext cx="1502525" cy="2355100"/>
              </a:xfrm>
              <a:custGeom>
                <a:rect b="b" l="l" r="r" t="t"/>
                <a:pathLst>
                  <a:path extrusionOk="0" h="94204" w="60101">
                    <a:moveTo>
                      <a:pt x="48861" y="6179"/>
                    </a:moveTo>
                    <a:cubicBezTo>
                      <a:pt x="50279" y="6179"/>
                      <a:pt x="52005" y="7417"/>
                      <a:pt x="51297" y="9305"/>
                    </a:cubicBezTo>
                    <a:lnTo>
                      <a:pt x="12303" y="87047"/>
                    </a:lnTo>
                    <a:cubicBezTo>
                      <a:pt x="12009" y="87635"/>
                      <a:pt x="11225" y="88027"/>
                      <a:pt x="10367" y="88027"/>
                    </a:cubicBezTo>
                    <a:cubicBezTo>
                      <a:pt x="8946" y="88027"/>
                      <a:pt x="7598" y="86630"/>
                      <a:pt x="8333" y="85160"/>
                    </a:cubicBezTo>
                    <a:cubicBezTo>
                      <a:pt x="48478" y="4746"/>
                      <a:pt x="47326" y="7075"/>
                      <a:pt x="47376" y="7001"/>
                    </a:cubicBezTo>
                    <a:cubicBezTo>
                      <a:pt x="47636" y="6435"/>
                      <a:pt x="48217" y="6179"/>
                      <a:pt x="48861" y="6179"/>
                    </a:cubicBezTo>
                    <a:close/>
                    <a:moveTo>
                      <a:pt x="48551" y="0"/>
                    </a:moveTo>
                    <a:cubicBezTo>
                      <a:pt x="45853" y="0"/>
                      <a:pt x="43240" y="1282"/>
                      <a:pt x="41788" y="4354"/>
                    </a:cubicBezTo>
                    <a:lnTo>
                      <a:pt x="2843" y="82341"/>
                    </a:lnTo>
                    <a:cubicBezTo>
                      <a:pt x="0" y="87390"/>
                      <a:pt x="4019" y="94203"/>
                      <a:pt x="10367" y="94203"/>
                    </a:cubicBezTo>
                    <a:cubicBezTo>
                      <a:pt x="13578" y="94203"/>
                      <a:pt x="16494" y="92488"/>
                      <a:pt x="17842" y="89816"/>
                    </a:cubicBezTo>
                    <a:lnTo>
                      <a:pt x="56860" y="12001"/>
                    </a:lnTo>
                    <a:cubicBezTo>
                      <a:pt x="60100" y="5504"/>
                      <a:pt x="54142" y="0"/>
                      <a:pt x="4855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01" name="Google Shape;201;p34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SETS US APART? </a:t>
            </a:r>
            <a:endParaRPr/>
          </a:p>
        </p:txBody>
      </p:sp>
      <p:grpSp>
        <p:nvGrpSpPr>
          <p:cNvPr id="202" name="Google Shape;202;p34"/>
          <p:cNvGrpSpPr/>
          <p:nvPr/>
        </p:nvGrpSpPr>
        <p:grpSpPr>
          <a:xfrm>
            <a:off x="5076500" y="981159"/>
            <a:ext cx="741300" cy="2314775"/>
            <a:chOff x="5028875" y="981159"/>
            <a:chExt cx="741300" cy="2314775"/>
          </a:xfrm>
        </p:grpSpPr>
        <p:sp>
          <p:nvSpPr>
            <p:cNvPr id="203" name="Google Shape;203;p34"/>
            <p:cNvSpPr/>
            <p:nvPr/>
          </p:nvSpPr>
          <p:spPr>
            <a:xfrm>
              <a:off x="5028875" y="2554634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04" name="Google Shape;204;p34"/>
            <p:cNvGrpSpPr/>
            <p:nvPr/>
          </p:nvGrpSpPr>
          <p:grpSpPr>
            <a:xfrm>
              <a:off x="5190619" y="2744150"/>
              <a:ext cx="407811" cy="407811"/>
              <a:chOff x="1190625" y="238125"/>
              <a:chExt cx="5228350" cy="5228350"/>
            </a:xfrm>
          </p:grpSpPr>
          <p:sp>
            <p:nvSpPr>
              <p:cNvPr id="205" name="Google Shape;205;p34"/>
              <p:cNvSpPr/>
              <p:nvPr/>
            </p:nvSpPr>
            <p:spPr>
              <a:xfrm>
                <a:off x="1190625" y="238125"/>
                <a:ext cx="5228350" cy="5228350"/>
              </a:xfrm>
              <a:custGeom>
                <a:rect b="b" l="l" r="r" t="t"/>
                <a:pathLst>
                  <a:path extrusionOk="0" h="209134" w="209134">
                    <a:moveTo>
                      <a:pt x="23700" y="63478"/>
                    </a:moveTo>
                    <a:lnTo>
                      <a:pt x="23700" y="178914"/>
                    </a:lnTo>
                    <a:lnTo>
                      <a:pt x="15122" y="178914"/>
                    </a:lnTo>
                    <a:lnTo>
                      <a:pt x="15122" y="75168"/>
                    </a:lnTo>
                    <a:cubicBezTo>
                      <a:pt x="15122" y="69678"/>
                      <a:pt x="18725" y="65046"/>
                      <a:pt x="23700" y="63478"/>
                    </a:cubicBezTo>
                    <a:close/>
                    <a:moveTo>
                      <a:pt x="177272" y="8161"/>
                    </a:moveTo>
                    <a:lnTo>
                      <a:pt x="177272" y="178914"/>
                    </a:lnTo>
                    <a:lnTo>
                      <a:pt x="31861" y="178914"/>
                    </a:lnTo>
                    <a:lnTo>
                      <a:pt x="31861" y="8161"/>
                    </a:lnTo>
                    <a:close/>
                    <a:moveTo>
                      <a:pt x="185458" y="63478"/>
                    </a:moveTo>
                    <a:cubicBezTo>
                      <a:pt x="190409" y="65046"/>
                      <a:pt x="194036" y="69678"/>
                      <a:pt x="194036" y="75168"/>
                    </a:cubicBezTo>
                    <a:lnTo>
                      <a:pt x="194036" y="178914"/>
                    </a:lnTo>
                    <a:lnTo>
                      <a:pt x="185458" y="178914"/>
                    </a:lnTo>
                    <a:lnTo>
                      <a:pt x="185458" y="63478"/>
                    </a:lnTo>
                    <a:close/>
                    <a:moveTo>
                      <a:pt x="27768" y="0"/>
                    </a:moveTo>
                    <a:cubicBezTo>
                      <a:pt x="25514" y="0"/>
                      <a:pt x="23700" y="1838"/>
                      <a:pt x="23700" y="4093"/>
                    </a:cubicBezTo>
                    <a:lnTo>
                      <a:pt x="23700" y="55071"/>
                    </a:lnTo>
                    <a:cubicBezTo>
                      <a:pt x="14191" y="56811"/>
                      <a:pt x="6936" y="65169"/>
                      <a:pt x="6936" y="75168"/>
                    </a:cubicBezTo>
                    <a:lnTo>
                      <a:pt x="6936" y="178914"/>
                    </a:lnTo>
                    <a:lnTo>
                      <a:pt x="4093" y="178914"/>
                    </a:lnTo>
                    <a:cubicBezTo>
                      <a:pt x="1838" y="178914"/>
                      <a:pt x="0" y="180752"/>
                      <a:pt x="0" y="183007"/>
                    </a:cubicBezTo>
                    <a:lnTo>
                      <a:pt x="0" y="188718"/>
                    </a:lnTo>
                    <a:cubicBezTo>
                      <a:pt x="0" y="199992"/>
                      <a:pt x="9166" y="209133"/>
                      <a:pt x="20416" y="209133"/>
                    </a:cubicBezTo>
                    <a:lnTo>
                      <a:pt x="140509" y="209133"/>
                    </a:lnTo>
                    <a:cubicBezTo>
                      <a:pt x="142764" y="209133"/>
                      <a:pt x="144602" y="207320"/>
                      <a:pt x="144602" y="205065"/>
                    </a:cubicBezTo>
                    <a:cubicBezTo>
                      <a:pt x="144602" y="202810"/>
                      <a:pt x="142764" y="200972"/>
                      <a:pt x="140509" y="200972"/>
                    </a:cubicBezTo>
                    <a:lnTo>
                      <a:pt x="20416" y="200972"/>
                    </a:lnTo>
                    <a:cubicBezTo>
                      <a:pt x="13676" y="200972"/>
                      <a:pt x="8161" y="195482"/>
                      <a:pt x="8161" y="188718"/>
                    </a:cubicBezTo>
                    <a:lnTo>
                      <a:pt x="8161" y="187075"/>
                    </a:lnTo>
                    <a:lnTo>
                      <a:pt x="200972" y="187075"/>
                    </a:lnTo>
                    <a:lnTo>
                      <a:pt x="200972" y="188718"/>
                    </a:lnTo>
                    <a:cubicBezTo>
                      <a:pt x="200972" y="195482"/>
                      <a:pt x="195482" y="200972"/>
                      <a:pt x="188718" y="200972"/>
                    </a:cubicBezTo>
                    <a:lnTo>
                      <a:pt x="173203" y="200972"/>
                    </a:lnTo>
                    <a:cubicBezTo>
                      <a:pt x="170949" y="200972"/>
                      <a:pt x="169111" y="202810"/>
                      <a:pt x="169111" y="205065"/>
                    </a:cubicBezTo>
                    <a:cubicBezTo>
                      <a:pt x="169111" y="207320"/>
                      <a:pt x="170949" y="209133"/>
                      <a:pt x="173203" y="209133"/>
                    </a:cubicBezTo>
                    <a:lnTo>
                      <a:pt x="188718" y="209133"/>
                    </a:lnTo>
                    <a:cubicBezTo>
                      <a:pt x="199992" y="209133"/>
                      <a:pt x="209133" y="199992"/>
                      <a:pt x="209133" y="188718"/>
                    </a:cubicBezTo>
                    <a:lnTo>
                      <a:pt x="209133" y="183007"/>
                    </a:lnTo>
                    <a:cubicBezTo>
                      <a:pt x="209133" y="180752"/>
                      <a:pt x="207320" y="178914"/>
                      <a:pt x="205065" y="178914"/>
                    </a:cubicBezTo>
                    <a:lnTo>
                      <a:pt x="202197" y="178914"/>
                    </a:lnTo>
                    <a:lnTo>
                      <a:pt x="202197" y="75168"/>
                    </a:lnTo>
                    <a:cubicBezTo>
                      <a:pt x="202197" y="65169"/>
                      <a:pt x="194967" y="56811"/>
                      <a:pt x="185458" y="55071"/>
                    </a:cubicBezTo>
                    <a:lnTo>
                      <a:pt x="185458" y="4093"/>
                    </a:lnTo>
                    <a:cubicBezTo>
                      <a:pt x="185458" y="1838"/>
                      <a:pt x="183620" y="0"/>
                      <a:pt x="18136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34"/>
              <p:cNvSpPr/>
              <p:nvPr/>
            </p:nvSpPr>
            <p:spPr>
              <a:xfrm>
                <a:off x="5009700" y="5262400"/>
                <a:ext cx="204675" cy="204075"/>
              </a:xfrm>
              <a:custGeom>
                <a:rect b="b" l="l" r="r" t="t"/>
                <a:pathLst>
                  <a:path extrusionOk="0" h="8163" w="8187">
                    <a:moveTo>
                      <a:pt x="4093" y="1"/>
                    </a:moveTo>
                    <a:cubicBezTo>
                      <a:pt x="3015" y="1"/>
                      <a:pt x="1961" y="442"/>
                      <a:pt x="1201" y="1202"/>
                    </a:cubicBezTo>
                    <a:cubicBezTo>
                      <a:pt x="441" y="1962"/>
                      <a:pt x="0" y="3016"/>
                      <a:pt x="0" y="4094"/>
                    </a:cubicBezTo>
                    <a:cubicBezTo>
                      <a:pt x="0" y="5148"/>
                      <a:pt x="441" y="6226"/>
                      <a:pt x="1201" y="6986"/>
                    </a:cubicBezTo>
                    <a:cubicBezTo>
                      <a:pt x="1961" y="7721"/>
                      <a:pt x="3015" y="8162"/>
                      <a:pt x="4093" y="8162"/>
                    </a:cubicBezTo>
                    <a:cubicBezTo>
                      <a:pt x="5172" y="8162"/>
                      <a:pt x="6225" y="7721"/>
                      <a:pt x="6985" y="6986"/>
                    </a:cubicBezTo>
                    <a:cubicBezTo>
                      <a:pt x="7745" y="6226"/>
                      <a:pt x="8186" y="5148"/>
                      <a:pt x="8186" y="4094"/>
                    </a:cubicBezTo>
                    <a:cubicBezTo>
                      <a:pt x="8186" y="3016"/>
                      <a:pt x="7745" y="1962"/>
                      <a:pt x="6985" y="1202"/>
                    </a:cubicBezTo>
                    <a:cubicBezTo>
                      <a:pt x="6225" y="442"/>
                      <a:pt x="5172" y="1"/>
                      <a:pt x="409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34"/>
              <p:cNvSpPr/>
              <p:nvPr/>
            </p:nvSpPr>
            <p:spPr>
              <a:xfrm>
                <a:off x="3518325" y="4986675"/>
                <a:ext cx="572325" cy="204075"/>
              </a:xfrm>
              <a:custGeom>
                <a:rect b="b" l="l" r="r" t="t"/>
                <a:pathLst>
                  <a:path extrusionOk="0" h="8163" w="22893">
                    <a:moveTo>
                      <a:pt x="4069" y="1"/>
                    </a:moveTo>
                    <a:cubicBezTo>
                      <a:pt x="1814" y="1"/>
                      <a:pt x="1" y="1839"/>
                      <a:pt x="1" y="4094"/>
                    </a:cubicBezTo>
                    <a:cubicBezTo>
                      <a:pt x="1" y="6349"/>
                      <a:pt x="1814" y="8162"/>
                      <a:pt x="4069" y="8162"/>
                    </a:cubicBezTo>
                    <a:lnTo>
                      <a:pt x="18824" y="8162"/>
                    </a:lnTo>
                    <a:cubicBezTo>
                      <a:pt x="21078" y="8162"/>
                      <a:pt x="22892" y="6349"/>
                      <a:pt x="22892" y="4094"/>
                    </a:cubicBezTo>
                    <a:cubicBezTo>
                      <a:pt x="22892" y="1839"/>
                      <a:pt x="21078" y="1"/>
                      <a:pt x="1882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34"/>
              <p:cNvSpPr/>
              <p:nvPr/>
            </p:nvSpPr>
            <p:spPr>
              <a:xfrm>
                <a:off x="2215075" y="2983700"/>
                <a:ext cx="3179425" cy="1145350"/>
              </a:xfrm>
              <a:custGeom>
                <a:rect b="b" l="l" r="r" t="t"/>
                <a:pathLst>
                  <a:path extrusionOk="0" h="45814" w="127177">
                    <a:moveTo>
                      <a:pt x="24387" y="8947"/>
                    </a:moveTo>
                    <a:lnTo>
                      <a:pt x="26936" y="16838"/>
                    </a:lnTo>
                    <a:cubicBezTo>
                      <a:pt x="27475" y="18529"/>
                      <a:pt x="29044" y="19681"/>
                      <a:pt x="30808" y="19681"/>
                    </a:cubicBezTo>
                    <a:lnTo>
                      <a:pt x="39190" y="19681"/>
                    </a:lnTo>
                    <a:lnTo>
                      <a:pt x="32401" y="24583"/>
                    </a:lnTo>
                    <a:cubicBezTo>
                      <a:pt x="30980" y="25612"/>
                      <a:pt x="30367" y="27475"/>
                      <a:pt x="30931" y="29166"/>
                    </a:cubicBezTo>
                    <a:lnTo>
                      <a:pt x="33504" y="37058"/>
                    </a:lnTo>
                    <a:lnTo>
                      <a:pt x="26789" y="32156"/>
                    </a:lnTo>
                    <a:cubicBezTo>
                      <a:pt x="26078" y="31642"/>
                      <a:pt x="25220" y="31372"/>
                      <a:pt x="24387" y="31372"/>
                    </a:cubicBezTo>
                    <a:cubicBezTo>
                      <a:pt x="23529" y="31372"/>
                      <a:pt x="22696" y="31642"/>
                      <a:pt x="21961" y="32156"/>
                    </a:cubicBezTo>
                    <a:lnTo>
                      <a:pt x="15245" y="37058"/>
                    </a:lnTo>
                    <a:lnTo>
                      <a:pt x="17843" y="29166"/>
                    </a:lnTo>
                    <a:cubicBezTo>
                      <a:pt x="18382" y="27475"/>
                      <a:pt x="17794" y="25612"/>
                      <a:pt x="16348" y="24583"/>
                    </a:cubicBezTo>
                    <a:lnTo>
                      <a:pt x="9559" y="19681"/>
                    </a:lnTo>
                    <a:lnTo>
                      <a:pt x="17941" y="19681"/>
                    </a:lnTo>
                    <a:cubicBezTo>
                      <a:pt x="19706" y="19681"/>
                      <a:pt x="21274" y="18529"/>
                      <a:pt x="21813" y="16838"/>
                    </a:cubicBezTo>
                    <a:lnTo>
                      <a:pt x="24387" y="8947"/>
                    </a:lnTo>
                    <a:close/>
                    <a:moveTo>
                      <a:pt x="63601" y="8947"/>
                    </a:moveTo>
                    <a:lnTo>
                      <a:pt x="66150" y="16838"/>
                    </a:lnTo>
                    <a:cubicBezTo>
                      <a:pt x="66689" y="18529"/>
                      <a:pt x="68258" y="19681"/>
                      <a:pt x="70022" y="19681"/>
                    </a:cubicBezTo>
                    <a:lnTo>
                      <a:pt x="78404" y="19681"/>
                    </a:lnTo>
                    <a:lnTo>
                      <a:pt x="71615" y="24583"/>
                    </a:lnTo>
                    <a:cubicBezTo>
                      <a:pt x="70194" y="25612"/>
                      <a:pt x="69581" y="27475"/>
                      <a:pt x="70145" y="29166"/>
                    </a:cubicBezTo>
                    <a:lnTo>
                      <a:pt x="72718" y="37058"/>
                    </a:lnTo>
                    <a:lnTo>
                      <a:pt x="66003" y="32156"/>
                    </a:lnTo>
                    <a:cubicBezTo>
                      <a:pt x="65292" y="31642"/>
                      <a:pt x="64434" y="31372"/>
                      <a:pt x="63601" y="31372"/>
                    </a:cubicBezTo>
                    <a:cubicBezTo>
                      <a:pt x="62743" y="31372"/>
                      <a:pt x="61910" y="31642"/>
                      <a:pt x="61175" y="32156"/>
                    </a:cubicBezTo>
                    <a:lnTo>
                      <a:pt x="54459" y="37058"/>
                    </a:lnTo>
                    <a:lnTo>
                      <a:pt x="57057" y="29166"/>
                    </a:lnTo>
                    <a:cubicBezTo>
                      <a:pt x="57596" y="27475"/>
                      <a:pt x="57008" y="25612"/>
                      <a:pt x="55562" y="24583"/>
                    </a:cubicBezTo>
                    <a:lnTo>
                      <a:pt x="48773" y="19681"/>
                    </a:lnTo>
                    <a:lnTo>
                      <a:pt x="57155" y="19681"/>
                    </a:lnTo>
                    <a:cubicBezTo>
                      <a:pt x="58920" y="19681"/>
                      <a:pt x="60488" y="18529"/>
                      <a:pt x="61028" y="16838"/>
                    </a:cubicBezTo>
                    <a:lnTo>
                      <a:pt x="63601" y="8947"/>
                    </a:lnTo>
                    <a:close/>
                    <a:moveTo>
                      <a:pt x="102815" y="8947"/>
                    </a:moveTo>
                    <a:lnTo>
                      <a:pt x="105364" y="16838"/>
                    </a:lnTo>
                    <a:cubicBezTo>
                      <a:pt x="105903" y="18529"/>
                      <a:pt x="107472" y="19681"/>
                      <a:pt x="109236" y="19681"/>
                    </a:cubicBezTo>
                    <a:lnTo>
                      <a:pt x="117618" y="19681"/>
                    </a:lnTo>
                    <a:lnTo>
                      <a:pt x="110829" y="24583"/>
                    </a:lnTo>
                    <a:cubicBezTo>
                      <a:pt x="109408" y="25612"/>
                      <a:pt x="108795" y="27475"/>
                      <a:pt x="109359" y="29166"/>
                    </a:cubicBezTo>
                    <a:lnTo>
                      <a:pt x="111932" y="37058"/>
                    </a:lnTo>
                    <a:lnTo>
                      <a:pt x="105217" y="32156"/>
                    </a:lnTo>
                    <a:cubicBezTo>
                      <a:pt x="104506" y="31642"/>
                      <a:pt x="103648" y="31372"/>
                      <a:pt x="102815" y="31372"/>
                    </a:cubicBezTo>
                    <a:cubicBezTo>
                      <a:pt x="101957" y="31372"/>
                      <a:pt x="101124" y="31642"/>
                      <a:pt x="100389" y="32156"/>
                    </a:cubicBezTo>
                    <a:lnTo>
                      <a:pt x="93673" y="37058"/>
                    </a:lnTo>
                    <a:lnTo>
                      <a:pt x="96271" y="29166"/>
                    </a:lnTo>
                    <a:cubicBezTo>
                      <a:pt x="96810" y="27475"/>
                      <a:pt x="96222" y="25612"/>
                      <a:pt x="94776" y="24583"/>
                    </a:cubicBezTo>
                    <a:lnTo>
                      <a:pt x="87987" y="19681"/>
                    </a:lnTo>
                    <a:lnTo>
                      <a:pt x="96369" y="19681"/>
                    </a:lnTo>
                    <a:cubicBezTo>
                      <a:pt x="98134" y="19681"/>
                      <a:pt x="99702" y="18529"/>
                      <a:pt x="100242" y="16838"/>
                    </a:cubicBezTo>
                    <a:lnTo>
                      <a:pt x="102815" y="8947"/>
                    </a:lnTo>
                    <a:close/>
                    <a:moveTo>
                      <a:pt x="24387" y="1"/>
                    </a:moveTo>
                    <a:cubicBezTo>
                      <a:pt x="20907" y="1"/>
                      <a:pt x="17990" y="2133"/>
                      <a:pt x="16936" y="5442"/>
                    </a:cubicBezTo>
                    <a:lnTo>
                      <a:pt x="14976" y="11495"/>
                    </a:lnTo>
                    <a:lnTo>
                      <a:pt x="8530" y="11495"/>
                    </a:lnTo>
                    <a:cubicBezTo>
                      <a:pt x="5074" y="11495"/>
                      <a:pt x="2133" y="13628"/>
                      <a:pt x="1079" y="16912"/>
                    </a:cubicBezTo>
                    <a:cubicBezTo>
                      <a:pt x="1" y="20221"/>
                      <a:pt x="1128" y="23652"/>
                      <a:pt x="3947" y="25686"/>
                    </a:cubicBezTo>
                    <a:lnTo>
                      <a:pt x="9142" y="29460"/>
                    </a:lnTo>
                    <a:lnTo>
                      <a:pt x="7157" y="35514"/>
                    </a:lnTo>
                    <a:cubicBezTo>
                      <a:pt x="6079" y="38823"/>
                      <a:pt x="7206" y="42254"/>
                      <a:pt x="10000" y="44288"/>
                    </a:cubicBezTo>
                    <a:cubicBezTo>
                      <a:pt x="11397" y="45305"/>
                      <a:pt x="13003" y="45814"/>
                      <a:pt x="14608" y="45814"/>
                    </a:cubicBezTo>
                    <a:cubicBezTo>
                      <a:pt x="16213" y="45814"/>
                      <a:pt x="17819" y="45305"/>
                      <a:pt x="19216" y="44288"/>
                    </a:cubicBezTo>
                    <a:lnTo>
                      <a:pt x="24387" y="40514"/>
                    </a:lnTo>
                    <a:lnTo>
                      <a:pt x="29534" y="44288"/>
                    </a:lnTo>
                    <a:cubicBezTo>
                      <a:pt x="30931" y="45293"/>
                      <a:pt x="32548" y="45808"/>
                      <a:pt x="34141" y="45808"/>
                    </a:cubicBezTo>
                    <a:cubicBezTo>
                      <a:pt x="35759" y="45808"/>
                      <a:pt x="37352" y="45318"/>
                      <a:pt x="38749" y="44288"/>
                    </a:cubicBezTo>
                    <a:cubicBezTo>
                      <a:pt x="41568" y="42254"/>
                      <a:pt x="42670" y="38823"/>
                      <a:pt x="41592" y="35514"/>
                    </a:cubicBezTo>
                    <a:lnTo>
                      <a:pt x="39607" y="29460"/>
                    </a:lnTo>
                    <a:lnTo>
                      <a:pt x="43994" y="26274"/>
                    </a:lnTo>
                    <a:lnTo>
                      <a:pt x="48356" y="29460"/>
                    </a:lnTo>
                    <a:lnTo>
                      <a:pt x="46371" y="35514"/>
                    </a:lnTo>
                    <a:cubicBezTo>
                      <a:pt x="45293" y="38823"/>
                      <a:pt x="46420" y="42254"/>
                      <a:pt x="49214" y="44288"/>
                    </a:cubicBezTo>
                    <a:cubicBezTo>
                      <a:pt x="50611" y="45305"/>
                      <a:pt x="52217" y="45814"/>
                      <a:pt x="53822" y="45814"/>
                    </a:cubicBezTo>
                    <a:cubicBezTo>
                      <a:pt x="55427" y="45814"/>
                      <a:pt x="57033" y="45305"/>
                      <a:pt x="58430" y="44288"/>
                    </a:cubicBezTo>
                    <a:lnTo>
                      <a:pt x="63601" y="40514"/>
                    </a:lnTo>
                    <a:lnTo>
                      <a:pt x="68748" y="44288"/>
                    </a:lnTo>
                    <a:cubicBezTo>
                      <a:pt x="70145" y="45293"/>
                      <a:pt x="71762" y="45808"/>
                      <a:pt x="73355" y="45808"/>
                    </a:cubicBezTo>
                    <a:cubicBezTo>
                      <a:pt x="74973" y="45808"/>
                      <a:pt x="76566" y="45318"/>
                      <a:pt x="77963" y="44288"/>
                    </a:cubicBezTo>
                    <a:cubicBezTo>
                      <a:pt x="80782" y="42254"/>
                      <a:pt x="81884" y="38823"/>
                      <a:pt x="80806" y="35514"/>
                    </a:cubicBezTo>
                    <a:lnTo>
                      <a:pt x="78821" y="29460"/>
                    </a:lnTo>
                    <a:lnTo>
                      <a:pt x="83208" y="26274"/>
                    </a:lnTo>
                    <a:lnTo>
                      <a:pt x="87571" y="29460"/>
                    </a:lnTo>
                    <a:lnTo>
                      <a:pt x="85585" y="35514"/>
                    </a:lnTo>
                    <a:cubicBezTo>
                      <a:pt x="84507" y="38823"/>
                      <a:pt x="85634" y="42254"/>
                      <a:pt x="88428" y="44288"/>
                    </a:cubicBezTo>
                    <a:cubicBezTo>
                      <a:pt x="89825" y="45305"/>
                      <a:pt x="91431" y="45814"/>
                      <a:pt x="93036" y="45814"/>
                    </a:cubicBezTo>
                    <a:cubicBezTo>
                      <a:pt x="94641" y="45814"/>
                      <a:pt x="96247" y="45305"/>
                      <a:pt x="97644" y="44288"/>
                    </a:cubicBezTo>
                    <a:lnTo>
                      <a:pt x="102815" y="40514"/>
                    </a:lnTo>
                    <a:lnTo>
                      <a:pt x="107962" y="44288"/>
                    </a:lnTo>
                    <a:cubicBezTo>
                      <a:pt x="109359" y="45293"/>
                      <a:pt x="110976" y="45808"/>
                      <a:pt x="112569" y="45808"/>
                    </a:cubicBezTo>
                    <a:cubicBezTo>
                      <a:pt x="114187" y="45808"/>
                      <a:pt x="115780" y="45318"/>
                      <a:pt x="117177" y="44288"/>
                    </a:cubicBezTo>
                    <a:cubicBezTo>
                      <a:pt x="119996" y="42254"/>
                      <a:pt x="121099" y="38823"/>
                      <a:pt x="120020" y="35514"/>
                    </a:cubicBezTo>
                    <a:lnTo>
                      <a:pt x="118035" y="29460"/>
                    </a:lnTo>
                    <a:lnTo>
                      <a:pt x="123255" y="25686"/>
                    </a:lnTo>
                    <a:cubicBezTo>
                      <a:pt x="126049" y="23652"/>
                      <a:pt x="127177" y="20221"/>
                      <a:pt x="126123" y="16912"/>
                    </a:cubicBezTo>
                    <a:cubicBezTo>
                      <a:pt x="125044" y="13628"/>
                      <a:pt x="122128" y="11495"/>
                      <a:pt x="118648" y="11495"/>
                    </a:cubicBezTo>
                    <a:lnTo>
                      <a:pt x="112226" y="11495"/>
                    </a:lnTo>
                    <a:lnTo>
                      <a:pt x="110266" y="5442"/>
                    </a:lnTo>
                    <a:cubicBezTo>
                      <a:pt x="109187" y="2133"/>
                      <a:pt x="106271" y="1"/>
                      <a:pt x="102815" y="1"/>
                    </a:cubicBezTo>
                    <a:cubicBezTo>
                      <a:pt x="99335" y="1"/>
                      <a:pt x="96418" y="2133"/>
                      <a:pt x="95364" y="5442"/>
                    </a:cubicBezTo>
                    <a:lnTo>
                      <a:pt x="93404" y="11495"/>
                    </a:lnTo>
                    <a:lnTo>
                      <a:pt x="86958" y="11495"/>
                    </a:lnTo>
                    <a:cubicBezTo>
                      <a:pt x="85585" y="11495"/>
                      <a:pt x="84311" y="11839"/>
                      <a:pt x="83208" y="12427"/>
                    </a:cubicBezTo>
                    <a:cubicBezTo>
                      <a:pt x="82081" y="11839"/>
                      <a:pt x="80806" y="11495"/>
                      <a:pt x="79434" y="11495"/>
                    </a:cubicBezTo>
                    <a:lnTo>
                      <a:pt x="73012" y="11495"/>
                    </a:lnTo>
                    <a:lnTo>
                      <a:pt x="71052" y="5442"/>
                    </a:lnTo>
                    <a:cubicBezTo>
                      <a:pt x="69973" y="2133"/>
                      <a:pt x="67057" y="1"/>
                      <a:pt x="63601" y="1"/>
                    </a:cubicBezTo>
                    <a:cubicBezTo>
                      <a:pt x="60121" y="1"/>
                      <a:pt x="57204" y="2133"/>
                      <a:pt x="56150" y="5442"/>
                    </a:cubicBezTo>
                    <a:lnTo>
                      <a:pt x="54190" y="11495"/>
                    </a:lnTo>
                    <a:lnTo>
                      <a:pt x="47744" y="11495"/>
                    </a:lnTo>
                    <a:cubicBezTo>
                      <a:pt x="46371" y="11495"/>
                      <a:pt x="45097" y="11839"/>
                      <a:pt x="43994" y="12427"/>
                    </a:cubicBezTo>
                    <a:cubicBezTo>
                      <a:pt x="42867" y="11839"/>
                      <a:pt x="41592" y="11495"/>
                      <a:pt x="40220" y="11495"/>
                    </a:cubicBezTo>
                    <a:lnTo>
                      <a:pt x="33798" y="11495"/>
                    </a:lnTo>
                    <a:lnTo>
                      <a:pt x="31838" y="5442"/>
                    </a:lnTo>
                    <a:cubicBezTo>
                      <a:pt x="30759" y="2133"/>
                      <a:pt x="27843" y="1"/>
                      <a:pt x="2438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34"/>
              <p:cNvSpPr/>
              <p:nvPr/>
            </p:nvSpPr>
            <p:spPr>
              <a:xfrm>
                <a:off x="2906225" y="903525"/>
                <a:ext cx="1797125" cy="1797125"/>
              </a:xfrm>
              <a:custGeom>
                <a:rect b="b" l="l" r="r" t="t"/>
                <a:pathLst>
                  <a:path extrusionOk="0" h="71885" w="71885">
                    <a:moveTo>
                      <a:pt x="35955" y="8162"/>
                    </a:moveTo>
                    <a:cubicBezTo>
                      <a:pt x="51273" y="8162"/>
                      <a:pt x="63723" y="20637"/>
                      <a:pt x="63723" y="35955"/>
                    </a:cubicBezTo>
                    <a:cubicBezTo>
                      <a:pt x="63723" y="51273"/>
                      <a:pt x="51273" y="63723"/>
                      <a:pt x="35955" y="63723"/>
                    </a:cubicBezTo>
                    <a:cubicBezTo>
                      <a:pt x="20637" y="63723"/>
                      <a:pt x="8162" y="51273"/>
                      <a:pt x="8162" y="35955"/>
                    </a:cubicBezTo>
                    <a:cubicBezTo>
                      <a:pt x="8162" y="20637"/>
                      <a:pt x="20637" y="8162"/>
                      <a:pt x="35955" y="8162"/>
                    </a:cubicBezTo>
                    <a:close/>
                    <a:moveTo>
                      <a:pt x="35955" y="1"/>
                    </a:moveTo>
                    <a:cubicBezTo>
                      <a:pt x="16127" y="1"/>
                      <a:pt x="1" y="16127"/>
                      <a:pt x="1" y="35955"/>
                    </a:cubicBezTo>
                    <a:cubicBezTo>
                      <a:pt x="1" y="55782"/>
                      <a:pt x="16127" y="71885"/>
                      <a:pt x="35955" y="71885"/>
                    </a:cubicBezTo>
                    <a:cubicBezTo>
                      <a:pt x="55758" y="71885"/>
                      <a:pt x="71885" y="55782"/>
                      <a:pt x="71885" y="35955"/>
                    </a:cubicBezTo>
                    <a:cubicBezTo>
                      <a:pt x="71885" y="16127"/>
                      <a:pt x="55758" y="1"/>
                      <a:pt x="35955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34"/>
              <p:cNvSpPr/>
              <p:nvPr/>
            </p:nvSpPr>
            <p:spPr>
              <a:xfrm>
                <a:off x="3376175" y="1467375"/>
                <a:ext cx="857850" cy="613825"/>
              </a:xfrm>
              <a:custGeom>
                <a:rect b="b" l="l" r="r" t="t"/>
                <a:pathLst>
                  <a:path extrusionOk="0" h="24553" w="34314">
                    <a:moveTo>
                      <a:pt x="29816" y="1"/>
                    </a:moveTo>
                    <a:cubicBezTo>
                      <a:pt x="28774" y="1"/>
                      <a:pt x="27732" y="399"/>
                      <a:pt x="26936" y="1196"/>
                    </a:cubicBezTo>
                    <a:lnTo>
                      <a:pt x="13432" y="14700"/>
                    </a:lnTo>
                    <a:lnTo>
                      <a:pt x="7378" y="8622"/>
                    </a:lnTo>
                    <a:cubicBezTo>
                      <a:pt x="6581" y="7825"/>
                      <a:pt x="5534" y="7427"/>
                      <a:pt x="4486" y="7427"/>
                    </a:cubicBezTo>
                    <a:cubicBezTo>
                      <a:pt x="3438" y="7427"/>
                      <a:pt x="2390" y="7825"/>
                      <a:pt x="1594" y="8622"/>
                    </a:cubicBezTo>
                    <a:cubicBezTo>
                      <a:pt x="1" y="10215"/>
                      <a:pt x="1" y="12813"/>
                      <a:pt x="1594" y="14406"/>
                    </a:cubicBezTo>
                    <a:lnTo>
                      <a:pt x="10564" y="23351"/>
                    </a:lnTo>
                    <a:cubicBezTo>
                      <a:pt x="11348" y="24160"/>
                      <a:pt x="12402" y="24552"/>
                      <a:pt x="13432" y="24552"/>
                    </a:cubicBezTo>
                    <a:cubicBezTo>
                      <a:pt x="14485" y="24552"/>
                      <a:pt x="15539" y="24160"/>
                      <a:pt x="16324" y="23351"/>
                    </a:cubicBezTo>
                    <a:lnTo>
                      <a:pt x="32695" y="6980"/>
                    </a:lnTo>
                    <a:cubicBezTo>
                      <a:pt x="34313" y="5387"/>
                      <a:pt x="34313" y="2813"/>
                      <a:pt x="32695" y="1196"/>
                    </a:cubicBezTo>
                    <a:cubicBezTo>
                      <a:pt x="31899" y="399"/>
                      <a:pt x="30857" y="1"/>
                      <a:pt x="2981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11" name="Google Shape;211;p34"/>
            <p:cNvSpPr/>
            <p:nvPr/>
          </p:nvSpPr>
          <p:spPr>
            <a:xfrm>
              <a:off x="5028875" y="981159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12" name="Google Shape;212;p34"/>
            <p:cNvGrpSpPr/>
            <p:nvPr/>
          </p:nvGrpSpPr>
          <p:grpSpPr>
            <a:xfrm>
              <a:off x="5202185" y="1148285"/>
              <a:ext cx="384680" cy="407027"/>
              <a:chOff x="1343800" y="228000"/>
              <a:chExt cx="4931800" cy="5218300"/>
            </a:xfrm>
          </p:grpSpPr>
          <p:sp>
            <p:nvSpPr>
              <p:cNvPr id="213" name="Google Shape;213;p34"/>
              <p:cNvSpPr/>
              <p:nvPr/>
            </p:nvSpPr>
            <p:spPr>
              <a:xfrm>
                <a:off x="1799650" y="228000"/>
                <a:ext cx="4020075" cy="5218300"/>
              </a:xfrm>
              <a:custGeom>
                <a:rect b="b" l="l" r="r" t="t"/>
                <a:pathLst>
                  <a:path extrusionOk="0" h="208732" w="160803">
                    <a:moveTo>
                      <a:pt x="80389" y="8156"/>
                    </a:moveTo>
                    <a:cubicBezTo>
                      <a:pt x="84305" y="8156"/>
                      <a:pt x="88220" y="9633"/>
                      <a:pt x="91271" y="12586"/>
                    </a:cubicBezTo>
                    <a:cubicBezTo>
                      <a:pt x="95769" y="16939"/>
                      <a:pt x="101653" y="19293"/>
                      <a:pt x="107794" y="19293"/>
                    </a:cubicBezTo>
                    <a:cubicBezTo>
                      <a:pt x="108914" y="19293"/>
                      <a:pt x="110042" y="19215"/>
                      <a:pt x="111173" y="19056"/>
                    </a:cubicBezTo>
                    <a:cubicBezTo>
                      <a:pt x="111931" y="18948"/>
                      <a:pt x="112685" y="18895"/>
                      <a:pt x="113428" y="18895"/>
                    </a:cubicBezTo>
                    <a:cubicBezTo>
                      <a:pt x="120922" y="18895"/>
                      <a:pt x="127432" y="24247"/>
                      <a:pt x="128770" y="31850"/>
                    </a:cubicBezTo>
                    <a:cubicBezTo>
                      <a:pt x="130069" y="39129"/>
                      <a:pt x="134529" y="45305"/>
                      <a:pt x="141073" y="48761"/>
                    </a:cubicBezTo>
                    <a:cubicBezTo>
                      <a:pt x="148573" y="52756"/>
                      <a:pt x="151538" y="61848"/>
                      <a:pt x="147789" y="69471"/>
                    </a:cubicBezTo>
                    <a:cubicBezTo>
                      <a:pt x="144553" y="76113"/>
                      <a:pt x="144553" y="83735"/>
                      <a:pt x="147789" y="90377"/>
                    </a:cubicBezTo>
                    <a:cubicBezTo>
                      <a:pt x="151538" y="98023"/>
                      <a:pt x="148573" y="107116"/>
                      <a:pt x="141073" y="111087"/>
                    </a:cubicBezTo>
                    <a:cubicBezTo>
                      <a:pt x="134529" y="114542"/>
                      <a:pt x="130069" y="120719"/>
                      <a:pt x="128770" y="127998"/>
                    </a:cubicBezTo>
                    <a:cubicBezTo>
                      <a:pt x="127455" y="135621"/>
                      <a:pt x="120930" y="140953"/>
                      <a:pt x="113436" y="140953"/>
                    </a:cubicBezTo>
                    <a:cubicBezTo>
                      <a:pt x="112690" y="140953"/>
                      <a:pt x="111934" y="140900"/>
                      <a:pt x="111173" y="140791"/>
                    </a:cubicBezTo>
                    <a:cubicBezTo>
                      <a:pt x="110042" y="140632"/>
                      <a:pt x="108914" y="140554"/>
                      <a:pt x="107794" y="140554"/>
                    </a:cubicBezTo>
                    <a:cubicBezTo>
                      <a:pt x="101653" y="140554"/>
                      <a:pt x="95769" y="142909"/>
                      <a:pt x="91271" y="147262"/>
                    </a:cubicBezTo>
                    <a:cubicBezTo>
                      <a:pt x="88220" y="150215"/>
                      <a:pt x="84305" y="151692"/>
                      <a:pt x="80389" y="151692"/>
                    </a:cubicBezTo>
                    <a:cubicBezTo>
                      <a:pt x="76474" y="151692"/>
                      <a:pt x="72559" y="150215"/>
                      <a:pt x="69508" y="147262"/>
                    </a:cubicBezTo>
                    <a:cubicBezTo>
                      <a:pt x="65022" y="142924"/>
                      <a:pt x="59140" y="140571"/>
                      <a:pt x="53013" y="140571"/>
                    </a:cubicBezTo>
                    <a:cubicBezTo>
                      <a:pt x="51886" y="140571"/>
                      <a:pt x="50758" y="140644"/>
                      <a:pt x="49631" y="140791"/>
                    </a:cubicBezTo>
                    <a:cubicBezTo>
                      <a:pt x="48870" y="140900"/>
                      <a:pt x="48114" y="140953"/>
                      <a:pt x="47367" y="140953"/>
                    </a:cubicBezTo>
                    <a:cubicBezTo>
                      <a:pt x="39873" y="140953"/>
                      <a:pt x="33347" y="135621"/>
                      <a:pt x="32009" y="127998"/>
                    </a:cubicBezTo>
                    <a:cubicBezTo>
                      <a:pt x="30735" y="120719"/>
                      <a:pt x="26250" y="114542"/>
                      <a:pt x="19730" y="111087"/>
                    </a:cubicBezTo>
                    <a:cubicBezTo>
                      <a:pt x="12206" y="107116"/>
                      <a:pt x="9265" y="98023"/>
                      <a:pt x="12990" y="90377"/>
                    </a:cubicBezTo>
                    <a:cubicBezTo>
                      <a:pt x="16250" y="83735"/>
                      <a:pt x="16250" y="76113"/>
                      <a:pt x="12990" y="69471"/>
                    </a:cubicBezTo>
                    <a:cubicBezTo>
                      <a:pt x="9265" y="61848"/>
                      <a:pt x="12206" y="52756"/>
                      <a:pt x="19730" y="48761"/>
                    </a:cubicBezTo>
                    <a:cubicBezTo>
                      <a:pt x="26250" y="45305"/>
                      <a:pt x="30735" y="39129"/>
                      <a:pt x="32009" y="31850"/>
                    </a:cubicBezTo>
                    <a:cubicBezTo>
                      <a:pt x="33347" y="24247"/>
                      <a:pt x="39857" y="18895"/>
                      <a:pt x="47369" y="18895"/>
                    </a:cubicBezTo>
                    <a:cubicBezTo>
                      <a:pt x="48115" y="18895"/>
                      <a:pt x="48870" y="18948"/>
                      <a:pt x="49631" y="19056"/>
                    </a:cubicBezTo>
                    <a:cubicBezTo>
                      <a:pt x="50761" y="19215"/>
                      <a:pt x="51889" y="19293"/>
                      <a:pt x="53008" y="19293"/>
                    </a:cubicBezTo>
                    <a:cubicBezTo>
                      <a:pt x="59144" y="19293"/>
                      <a:pt x="65010" y="16939"/>
                      <a:pt x="69508" y="12586"/>
                    </a:cubicBezTo>
                    <a:cubicBezTo>
                      <a:pt x="72559" y="9633"/>
                      <a:pt x="76474" y="8156"/>
                      <a:pt x="80389" y="8156"/>
                    </a:cubicBezTo>
                    <a:close/>
                    <a:moveTo>
                      <a:pt x="55121" y="148855"/>
                    </a:moveTo>
                    <a:cubicBezTo>
                      <a:pt x="58381" y="149296"/>
                      <a:pt x="61420" y="150766"/>
                      <a:pt x="63846" y="153119"/>
                    </a:cubicBezTo>
                    <a:cubicBezTo>
                      <a:pt x="67424" y="156575"/>
                      <a:pt x="71787" y="158707"/>
                      <a:pt x="76321" y="159491"/>
                    </a:cubicBezTo>
                    <a:lnTo>
                      <a:pt x="76321" y="180250"/>
                    </a:lnTo>
                    <a:lnTo>
                      <a:pt x="55121" y="196426"/>
                    </a:lnTo>
                    <a:lnTo>
                      <a:pt x="55121" y="148855"/>
                    </a:lnTo>
                    <a:close/>
                    <a:moveTo>
                      <a:pt x="105658" y="148855"/>
                    </a:moveTo>
                    <a:lnTo>
                      <a:pt x="105658" y="196426"/>
                    </a:lnTo>
                    <a:lnTo>
                      <a:pt x="84482" y="180250"/>
                    </a:lnTo>
                    <a:lnTo>
                      <a:pt x="84482" y="159491"/>
                    </a:lnTo>
                    <a:cubicBezTo>
                      <a:pt x="89017" y="158707"/>
                      <a:pt x="93379" y="156575"/>
                      <a:pt x="96957" y="153119"/>
                    </a:cubicBezTo>
                    <a:cubicBezTo>
                      <a:pt x="99384" y="150766"/>
                      <a:pt x="102423" y="149296"/>
                      <a:pt x="105658" y="148855"/>
                    </a:cubicBezTo>
                    <a:close/>
                    <a:moveTo>
                      <a:pt x="80402" y="1"/>
                    </a:moveTo>
                    <a:cubicBezTo>
                      <a:pt x="74446" y="1"/>
                      <a:pt x="68490" y="2243"/>
                      <a:pt x="63846" y="6728"/>
                    </a:cubicBezTo>
                    <a:cubicBezTo>
                      <a:pt x="60874" y="9597"/>
                      <a:pt x="57002" y="11143"/>
                      <a:pt x="52950" y="11143"/>
                    </a:cubicBezTo>
                    <a:cubicBezTo>
                      <a:pt x="52224" y="11143"/>
                      <a:pt x="51492" y="11093"/>
                      <a:pt x="50758" y="10993"/>
                    </a:cubicBezTo>
                    <a:cubicBezTo>
                      <a:pt x="49608" y="10829"/>
                      <a:pt x="48466" y="10750"/>
                      <a:pt x="47338" y="10750"/>
                    </a:cubicBezTo>
                    <a:cubicBezTo>
                      <a:pt x="35943" y="10750"/>
                      <a:pt x="26000" y="18856"/>
                      <a:pt x="23970" y="30453"/>
                    </a:cubicBezTo>
                    <a:cubicBezTo>
                      <a:pt x="23137" y="35232"/>
                      <a:pt x="20196" y="39276"/>
                      <a:pt x="15907" y="41555"/>
                    </a:cubicBezTo>
                    <a:cubicBezTo>
                      <a:pt x="4486" y="47609"/>
                      <a:pt x="1" y="61456"/>
                      <a:pt x="5662" y="73049"/>
                    </a:cubicBezTo>
                    <a:cubicBezTo>
                      <a:pt x="7795" y="77412"/>
                      <a:pt x="7795" y="82436"/>
                      <a:pt x="5662" y="86798"/>
                    </a:cubicBezTo>
                    <a:cubicBezTo>
                      <a:pt x="1" y="98416"/>
                      <a:pt x="4486" y="112239"/>
                      <a:pt x="15907" y="118292"/>
                    </a:cubicBezTo>
                    <a:cubicBezTo>
                      <a:pt x="20196" y="120572"/>
                      <a:pt x="23137" y="124615"/>
                      <a:pt x="23970" y="129419"/>
                    </a:cubicBezTo>
                    <a:cubicBezTo>
                      <a:pt x="25980" y="140865"/>
                      <a:pt x="35735" y="148928"/>
                      <a:pt x="46960" y="149100"/>
                    </a:cubicBezTo>
                    <a:lnTo>
                      <a:pt x="46960" y="204661"/>
                    </a:lnTo>
                    <a:cubicBezTo>
                      <a:pt x="46960" y="206205"/>
                      <a:pt x="47842" y="207627"/>
                      <a:pt x="49239" y="208313"/>
                    </a:cubicBezTo>
                    <a:cubicBezTo>
                      <a:pt x="49811" y="208594"/>
                      <a:pt x="50424" y="208731"/>
                      <a:pt x="51035" y="208731"/>
                    </a:cubicBezTo>
                    <a:cubicBezTo>
                      <a:pt x="51915" y="208731"/>
                      <a:pt x="52790" y="208446"/>
                      <a:pt x="53528" y="207896"/>
                    </a:cubicBezTo>
                    <a:lnTo>
                      <a:pt x="80389" y="187407"/>
                    </a:lnTo>
                    <a:lnTo>
                      <a:pt x="107276" y="207896"/>
                    </a:lnTo>
                    <a:cubicBezTo>
                      <a:pt x="107986" y="208435"/>
                      <a:pt x="108869" y="208730"/>
                      <a:pt x="109751" y="208730"/>
                    </a:cubicBezTo>
                    <a:cubicBezTo>
                      <a:pt x="110364" y="208730"/>
                      <a:pt x="110976" y="208583"/>
                      <a:pt x="111540" y="208313"/>
                    </a:cubicBezTo>
                    <a:cubicBezTo>
                      <a:pt x="112937" y="207627"/>
                      <a:pt x="113819" y="206205"/>
                      <a:pt x="113819" y="204661"/>
                    </a:cubicBezTo>
                    <a:lnTo>
                      <a:pt x="113819" y="149100"/>
                    </a:lnTo>
                    <a:cubicBezTo>
                      <a:pt x="125069" y="148928"/>
                      <a:pt x="134799" y="140865"/>
                      <a:pt x="136809" y="129419"/>
                    </a:cubicBezTo>
                    <a:cubicBezTo>
                      <a:pt x="137642" y="124615"/>
                      <a:pt x="140608" y="120572"/>
                      <a:pt x="144897" y="118292"/>
                    </a:cubicBezTo>
                    <a:cubicBezTo>
                      <a:pt x="156293" y="112239"/>
                      <a:pt x="160803" y="98416"/>
                      <a:pt x="155117" y="86798"/>
                    </a:cubicBezTo>
                    <a:cubicBezTo>
                      <a:pt x="152984" y="82436"/>
                      <a:pt x="152984" y="77412"/>
                      <a:pt x="155117" y="73049"/>
                    </a:cubicBezTo>
                    <a:cubicBezTo>
                      <a:pt x="160803" y="61456"/>
                      <a:pt x="156293" y="47609"/>
                      <a:pt x="144897" y="41555"/>
                    </a:cubicBezTo>
                    <a:cubicBezTo>
                      <a:pt x="140608" y="39276"/>
                      <a:pt x="137642" y="35232"/>
                      <a:pt x="136809" y="30428"/>
                    </a:cubicBezTo>
                    <a:cubicBezTo>
                      <a:pt x="134779" y="18854"/>
                      <a:pt x="124857" y="10750"/>
                      <a:pt x="113447" y="10750"/>
                    </a:cubicBezTo>
                    <a:cubicBezTo>
                      <a:pt x="112317" y="10750"/>
                      <a:pt x="111173" y="10829"/>
                      <a:pt x="110021" y="10993"/>
                    </a:cubicBezTo>
                    <a:cubicBezTo>
                      <a:pt x="109291" y="11093"/>
                      <a:pt x="108562" y="11143"/>
                      <a:pt x="107837" y="11143"/>
                    </a:cubicBezTo>
                    <a:cubicBezTo>
                      <a:pt x="103795" y="11143"/>
                      <a:pt x="99909" y="9597"/>
                      <a:pt x="96957" y="6728"/>
                    </a:cubicBezTo>
                    <a:cubicBezTo>
                      <a:pt x="92313" y="2243"/>
                      <a:pt x="86357" y="1"/>
                      <a:pt x="8040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34"/>
              <p:cNvSpPr/>
              <p:nvPr/>
            </p:nvSpPr>
            <p:spPr>
              <a:xfrm>
                <a:off x="2325375" y="860050"/>
                <a:ext cx="2982125" cy="2731500"/>
              </a:xfrm>
              <a:custGeom>
                <a:rect b="b" l="l" r="r" t="t"/>
                <a:pathLst>
                  <a:path extrusionOk="0" h="109260" w="119285">
                    <a:moveTo>
                      <a:pt x="59345" y="0"/>
                    </a:moveTo>
                    <a:cubicBezTo>
                      <a:pt x="51165" y="0"/>
                      <a:pt x="42921" y="1836"/>
                      <a:pt x="35244" y="5612"/>
                    </a:cubicBezTo>
                    <a:cubicBezTo>
                      <a:pt x="33234" y="6592"/>
                      <a:pt x="32401" y="9043"/>
                      <a:pt x="33381" y="11077"/>
                    </a:cubicBezTo>
                    <a:cubicBezTo>
                      <a:pt x="34096" y="12508"/>
                      <a:pt x="35532" y="13342"/>
                      <a:pt x="37033" y="13342"/>
                    </a:cubicBezTo>
                    <a:cubicBezTo>
                      <a:pt x="37641" y="13342"/>
                      <a:pt x="38260" y="13205"/>
                      <a:pt x="38847" y="12916"/>
                    </a:cubicBezTo>
                    <a:cubicBezTo>
                      <a:pt x="45369" y="9708"/>
                      <a:pt x="52376" y="8148"/>
                      <a:pt x="59330" y="8148"/>
                    </a:cubicBezTo>
                    <a:cubicBezTo>
                      <a:pt x="71397" y="8148"/>
                      <a:pt x="83301" y="12847"/>
                      <a:pt x="92227" y="21788"/>
                    </a:cubicBezTo>
                    <a:cubicBezTo>
                      <a:pt x="110363" y="39900"/>
                      <a:pt x="110363" y="69384"/>
                      <a:pt x="92227" y="87520"/>
                    </a:cubicBezTo>
                    <a:cubicBezTo>
                      <a:pt x="83159" y="96564"/>
                      <a:pt x="71272" y="101098"/>
                      <a:pt x="59360" y="101098"/>
                    </a:cubicBezTo>
                    <a:cubicBezTo>
                      <a:pt x="47474" y="101098"/>
                      <a:pt x="35562" y="96564"/>
                      <a:pt x="26494" y="87520"/>
                    </a:cubicBezTo>
                    <a:cubicBezTo>
                      <a:pt x="12426" y="73428"/>
                      <a:pt x="8872" y="51983"/>
                      <a:pt x="17647" y="34116"/>
                    </a:cubicBezTo>
                    <a:cubicBezTo>
                      <a:pt x="18627" y="32106"/>
                      <a:pt x="17818" y="29655"/>
                      <a:pt x="15784" y="28675"/>
                    </a:cubicBezTo>
                    <a:cubicBezTo>
                      <a:pt x="15205" y="28385"/>
                      <a:pt x="14588" y="28248"/>
                      <a:pt x="13981" y="28248"/>
                    </a:cubicBezTo>
                    <a:cubicBezTo>
                      <a:pt x="12481" y="28248"/>
                      <a:pt x="11034" y="29082"/>
                      <a:pt x="10318" y="30513"/>
                    </a:cubicBezTo>
                    <a:cubicBezTo>
                      <a:pt x="0" y="51517"/>
                      <a:pt x="4191" y="76736"/>
                      <a:pt x="20735" y="93280"/>
                    </a:cubicBezTo>
                    <a:cubicBezTo>
                      <a:pt x="31396" y="103917"/>
                      <a:pt x="45366" y="109260"/>
                      <a:pt x="59360" y="109260"/>
                    </a:cubicBezTo>
                    <a:cubicBezTo>
                      <a:pt x="73355" y="109260"/>
                      <a:pt x="87350" y="103917"/>
                      <a:pt x="97986" y="93280"/>
                    </a:cubicBezTo>
                    <a:cubicBezTo>
                      <a:pt x="119284" y="71982"/>
                      <a:pt x="119284" y="37302"/>
                      <a:pt x="97986" y="16004"/>
                    </a:cubicBezTo>
                    <a:cubicBezTo>
                      <a:pt x="87496" y="5514"/>
                      <a:pt x="73518" y="0"/>
                      <a:pt x="59345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34"/>
              <p:cNvSpPr/>
              <p:nvPr/>
            </p:nvSpPr>
            <p:spPr>
              <a:xfrm>
                <a:off x="2863325" y="1268100"/>
                <a:ext cx="1895175" cy="1789775"/>
              </a:xfrm>
              <a:custGeom>
                <a:rect b="b" l="l" r="r" t="t"/>
                <a:pathLst>
                  <a:path extrusionOk="0" h="71591" w="75807">
                    <a:moveTo>
                      <a:pt x="37892" y="9951"/>
                    </a:moveTo>
                    <a:lnTo>
                      <a:pt x="43430" y="27058"/>
                    </a:lnTo>
                    <a:cubicBezTo>
                      <a:pt x="43970" y="28725"/>
                      <a:pt x="45538" y="29876"/>
                      <a:pt x="47303" y="29876"/>
                    </a:cubicBezTo>
                    <a:lnTo>
                      <a:pt x="65366" y="29876"/>
                    </a:lnTo>
                    <a:lnTo>
                      <a:pt x="50734" y="40440"/>
                    </a:lnTo>
                    <a:cubicBezTo>
                      <a:pt x="49288" y="41494"/>
                      <a:pt x="48700" y="43332"/>
                      <a:pt x="49239" y="45023"/>
                    </a:cubicBezTo>
                    <a:lnTo>
                      <a:pt x="54852" y="62130"/>
                    </a:lnTo>
                    <a:lnTo>
                      <a:pt x="40293" y="51518"/>
                    </a:lnTo>
                    <a:cubicBezTo>
                      <a:pt x="39583" y="50991"/>
                      <a:pt x="38743" y="50727"/>
                      <a:pt x="37901" y="50727"/>
                    </a:cubicBezTo>
                    <a:cubicBezTo>
                      <a:pt x="37058" y="50727"/>
                      <a:pt x="36213" y="50991"/>
                      <a:pt x="35490" y="51518"/>
                    </a:cubicBezTo>
                    <a:lnTo>
                      <a:pt x="20956" y="62130"/>
                    </a:lnTo>
                    <a:lnTo>
                      <a:pt x="26544" y="45023"/>
                    </a:lnTo>
                    <a:cubicBezTo>
                      <a:pt x="27108" y="43332"/>
                      <a:pt x="26495" y="41494"/>
                      <a:pt x="25073" y="40440"/>
                    </a:cubicBezTo>
                    <a:lnTo>
                      <a:pt x="10442" y="29876"/>
                    </a:lnTo>
                    <a:lnTo>
                      <a:pt x="28505" y="29876"/>
                    </a:lnTo>
                    <a:cubicBezTo>
                      <a:pt x="30269" y="29876"/>
                      <a:pt x="31838" y="28725"/>
                      <a:pt x="32377" y="27058"/>
                    </a:cubicBezTo>
                    <a:lnTo>
                      <a:pt x="37892" y="9951"/>
                    </a:lnTo>
                    <a:close/>
                    <a:moveTo>
                      <a:pt x="37892" y="0"/>
                    </a:moveTo>
                    <a:cubicBezTo>
                      <a:pt x="34705" y="0"/>
                      <a:pt x="31887" y="2059"/>
                      <a:pt x="30907" y="5098"/>
                    </a:cubicBezTo>
                    <a:lnTo>
                      <a:pt x="25539" y="21715"/>
                    </a:lnTo>
                    <a:lnTo>
                      <a:pt x="7991" y="21715"/>
                    </a:lnTo>
                    <a:cubicBezTo>
                      <a:pt x="4780" y="21715"/>
                      <a:pt x="1962" y="23774"/>
                      <a:pt x="981" y="26813"/>
                    </a:cubicBezTo>
                    <a:cubicBezTo>
                      <a:pt x="1" y="29852"/>
                      <a:pt x="1079" y="33161"/>
                      <a:pt x="3677" y="35023"/>
                    </a:cubicBezTo>
                    <a:lnTo>
                      <a:pt x="17892" y="45317"/>
                    </a:lnTo>
                    <a:lnTo>
                      <a:pt x="12427" y="61934"/>
                    </a:lnTo>
                    <a:cubicBezTo>
                      <a:pt x="11447" y="64973"/>
                      <a:pt x="12525" y="68306"/>
                      <a:pt x="15098" y="70169"/>
                    </a:cubicBezTo>
                    <a:cubicBezTo>
                      <a:pt x="16397" y="71112"/>
                      <a:pt x="17917" y="71584"/>
                      <a:pt x="19436" y="71584"/>
                    </a:cubicBezTo>
                    <a:cubicBezTo>
                      <a:pt x="20956" y="71584"/>
                      <a:pt x="22475" y="71112"/>
                      <a:pt x="23774" y="70169"/>
                    </a:cubicBezTo>
                    <a:lnTo>
                      <a:pt x="37892" y="59851"/>
                    </a:lnTo>
                    <a:lnTo>
                      <a:pt x="52033" y="70169"/>
                    </a:lnTo>
                    <a:cubicBezTo>
                      <a:pt x="53332" y="71125"/>
                      <a:pt x="54852" y="71590"/>
                      <a:pt x="56371" y="71590"/>
                    </a:cubicBezTo>
                    <a:cubicBezTo>
                      <a:pt x="57891" y="71590"/>
                      <a:pt x="59410" y="71125"/>
                      <a:pt x="60685" y="70169"/>
                    </a:cubicBezTo>
                    <a:cubicBezTo>
                      <a:pt x="63283" y="68306"/>
                      <a:pt x="64361" y="64998"/>
                      <a:pt x="63356" y="61934"/>
                    </a:cubicBezTo>
                    <a:lnTo>
                      <a:pt x="57915" y="45317"/>
                    </a:lnTo>
                    <a:lnTo>
                      <a:pt x="72130" y="35023"/>
                    </a:lnTo>
                    <a:cubicBezTo>
                      <a:pt x="74728" y="33161"/>
                      <a:pt x="75807" y="29852"/>
                      <a:pt x="74826" y="26813"/>
                    </a:cubicBezTo>
                    <a:cubicBezTo>
                      <a:pt x="73821" y="23774"/>
                      <a:pt x="71027" y="21715"/>
                      <a:pt x="67817" y="21715"/>
                    </a:cubicBezTo>
                    <a:lnTo>
                      <a:pt x="50268" y="21715"/>
                    </a:lnTo>
                    <a:lnTo>
                      <a:pt x="44901" y="5098"/>
                    </a:lnTo>
                    <a:cubicBezTo>
                      <a:pt x="43921" y="2059"/>
                      <a:pt x="41102" y="0"/>
                      <a:pt x="3789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34"/>
              <p:cNvSpPr/>
              <p:nvPr/>
            </p:nvSpPr>
            <p:spPr>
              <a:xfrm>
                <a:off x="2813700" y="1230725"/>
                <a:ext cx="204075" cy="203450"/>
              </a:xfrm>
              <a:custGeom>
                <a:rect b="b" l="l" r="r" t="t"/>
                <a:pathLst>
                  <a:path extrusionOk="0" h="8138" w="8163">
                    <a:moveTo>
                      <a:pt x="4094" y="0"/>
                    </a:moveTo>
                    <a:cubicBezTo>
                      <a:pt x="3015" y="0"/>
                      <a:pt x="1961" y="441"/>
                      <a:pt x="1202" y="1177"/>
                    </a:cubicBezTo>
                    <a:cubicBezTo>
                      <a:pt x="442" y="1936"/>
                      <a:pt x="1" y="2990"/>
                      <a:pt x="1" y="4069"/>
                    </a:cubicBezTo>
                    <a:cubicBezTo>
                      <a:pt x="1" y="5147"/>
                      <a:pt x="442" y="6201"/>
                      <a:pt x="1202" y="6961"/>
                    </a:cubicBezTo>
                    <a:cubicBezTo>
                      <a:pt x="1961" y="7720"/>
                      <a:pt x="3015" y="8137"/>
                      <a:pt x="4094" y="8137"/>
                    </a:cubicBezTo>
                    <a:cubicBezTo>
                      <a:pt x="5148" y="8137"/>
                      <a:pt x="6201" y="7720"/>
                      <a:pt x="6961" y="6961"/>
                    </a:cubicBezTo>
                    <a:cubicBezTo>
                      <a:pt x="7721" y="6201"/>
                      <a:pt x="8162" y="5147"/>
                      <a:pt x="8162" y="4069"/>
                    </a:cubicBezTo>
                    <a:cubicBezTo>
                      <a:pt x="8162" y="2990"/>
                      <a:pt x="7721" y="1936"/>
                      <a:pt x="6961" y="1177"/>
                    </a:cubicBezTo>
                    <a:cubicBezTo>
                      <a:pt x="6201" y="441"/>
                      <a:pt x="5148" y="0"/>
                      <a:pt x="40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34"/>
              <p:cNvSpPr/>
              <p:nvPr/>
            </p:nvSpPr>
            <p:spPr>
              <a:xfrm>
                <a:off x="1751250" y="228925"/>
                <a:ext cx="203450" cy="350500"/>
              </a:xfrm>
              <a:custGeom>
                <a:rect b="b" l="l" r="r" t="t"/>
                <a:pathLst>
                  <a:path extrusionOk="0" h="14020" w="8138">
                    <a:moveTo>
                      <a:pt x="4069" y="0"/>
                    </a:moveTo>
                    <a:cubicBezTo>
                      <a:pt x="1814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14" y="14019"/>
                      <a:pt x="4069" y="14019"/>
                    </a:cubicBezTo>
                    <a:cubicBezTo>
                      <a:pt x="6324" y="14019"/>
                      <a:pt x="8137" y="12206"/>
                      <a:pt x="8137" y="9951"/>
                    </a:cubicBezTo>
                    <a:lnTo>
                      <a:pt x="8137" y="4069"/>
                    </a:lnTo>
                    <a:cubicBezTo>
                      <a:pt x="8137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34"/>
              <p:cNvSpPr/>
              <p:nvPr/>
            </p:nvSpPr>
            <p:spPr>
              <a:xfrm>
                <a:off x="1751250" y="897400"/>
                <a:ext cx="203450" cy="350500"/>
              </a:xfrm>
              <a:custGeom>
                <a:rect b="b" l="l" r="r" t="t"/>
                <a:pathLst>
                  <a:path extrusionOk="0" h="14020" w="8138">
                    <a:moveTo>
                      <a:pt x="4069" y="0"/>
                    </a:moveTo>
                    <a:cubicBezTo>
                      <a:pt x="1814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14" y="14019"/>
                      <a:pt x="4069" y="14019"/>
                    </a:cubicBezTo>
                    <a:cubicBezTo>
                      <a:pt x="6324" y="14019"/>
                      <a:pt x="8137" y="12206"/>
                      <a:pt x="8137" y="9951"/>
                    </a:cubicBezTo>
                    <a:lnTo>
                      <a:pt x="8137" y="4069"/>
                    </a:lnTo>
                    <a:cubicBezTo>
                      <a:pt x="8137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34"/>
              <p:cNvSpPr/>
              <p:nvPr/>
            </p:nvSpPr>
            <p:spPr>
              <a:xfrm>
                <a:off x="2011650" y="636375"/>
                <a:ext cx="351125" cy="204075"/>
              </a:xfrm>
              <a:custGeom>
                <a:rect b="b" l="l" r="r" t="t"/>
                <a:pathLst>
                  <a:path extrusionOk="0" h="8163" w="14045">
                    <a:moveTo>
                      <a:pt x="4094" y="1"/>
                    </a:moveTo>
                    <a:cubicBezTo>
                      <a:pt x="1839" y="1"/>
                      <a:pt x="1" y="1839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51" y="8162"/>
                    </a:lnTo>
                    <a:cubicBezTo>
                      <a:pt x="12206" y="8162"/>
                      <a:pt x="14044" y="6324"/>
                      <a:pt x="14044" y="4069"/>
                    </a:cubicBezTo>
                    <a:cubicBezTo>
                      <a:pt x="14044" y="1839"/>
                      <a:pt x="12206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34"/>
              <p:cNvSpPr/>
              <p:nvPr/>
            </p:nvSpPr>
            <p:spPr>
              <a:xfrm>
                <a:off x="1343800" y="636375"/>
                <a:ext cx="350500" cy="204075"/>
              </a:xfrm>
              <a:custGeom>
                <a:rect b="b" l="l" r="r" t="t"/>
                <a:pathLst>
                  <a:path extrusionOk="0" h="8163" w="1402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181" y="8162"/>
                      <a:pt x="14019" y="6324"/>
                      <a:pt x="14019" y="4069"/>
                    </a:cubicBezTo>
                    <a:cubicBezTo>
                      <a:pt x="14019" y="1839"/>
                      <a:pt x="12181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34"/>
              <p:cNvSpPr/>
              <p:nvPr/>
            </p:nvSpPr>
            <p:spPr>
              <a:xfrm>
                <a:off x="5664075" y="4427275"/>
                <a:ext cx="204050" cy="350500"/>
              </a:xfrm>
              <a:custGeom>
                <a:rect b="b" l="l" r="r" t="t"/>
                <a:pathLst>
                  <a:path extrusionOk="0" h="14020" w="8162">
                    <a:moveTo>
                      <a:pt x="4069" y="0"/>
                    </a:moveTo>
                    <a:cubicBezTo>
                      <a:pt x="1839" y="0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39" y="14019"/>
                      <a:pt x="4069" y="14019"/>
                    </a:cubicBezTo>
                    <a:cubicBezTo>
                      <a:pt x="6324" y="14019"/>
                      <a:pt x="8162" y="12206"/>
                      <a:pt x="8162" y="9951"/>
                    </a:cubicBezTo>
                    <a:lnTo>
                      <a:pt x="8162" y="4069"/>
                    </a:lnTo>
                    <a:cubicBezTo>
                      <a:pt x="8162" y="1814"/>
                      <a:pt x="6324" y="0"/>
                      <a:pt x="406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" name="Google Shape;222;p34"/>
              <p:cNvSpPr/>
              <p:nvPr/>
            </p:nvSpPr>
            <p:spPr>
              <a:xfrm>
                <a:off x="5664075" y="5095750"/>
                <a:ext cx="204050" cy="350500"/>
              </a:xfrm>
              <a:custGeom>
                <a:rect b="b" l="l" r="r" t="t"/>
                <a:pathLst>
                  <a:path extrusionOk="0" h="14020" w="8162">
                    <a:moveTo>
                      <a:pt x="4069" y="1"/>
                    </a:moveTo>
                    <a:cubicBezTo>
                      <a:pt x="1839" y="1"/>
                      <a:pt x="1" y="1814"/>
                      <a:pt x="1" y="4069"/>
                    </a:cubicBezTo>
                    <a:lnTo>
                      <a:pt x="1" y="9951"/>
                    </a:lnTo>
                    <a:cubicBezTo>
                      <a:pt x="1" y="12206"/>
                      <a:pt x="1839" y="14020"/>
                      <a:pt x="4069" y="14020"/>
                    </a:cubicBezTo>
                    <a:cubicBezTo>
                      <a:pt x="6324" y="14020"/>
                      <a:pt x="8162" y="12206"/>
                      <a:pt x="8162" y="9951"/>
                    </a:cubicBezTo>
                    <a:lnTo>
                      <a:pt x="8162" y="4069"/>
                    </a:lnTo>
                    <a:cubicBezTo>
                      <a:pt x="8162" y="1814"/>
                      <a:pt x="6324" y="1"/>
                      <a:pt x="406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34"/>
              <p:cNvSpPr/>
              <p:nvPr/>
            </p:nvSpPr>
            <p:spPr>
              <a:xfrm>
                <a:off x="5925100" y="4834725"/>
                <a:ext cx="350500" cy="204075"/>
              </a:xfrm>
              <a:custGeom>
                <a:rect b="b" l="l" r="r" t="t"/>
                <a:pathLst>
                  <a:path extrusionOk="0" h="8163" w="1402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181" y="8162"/>
                      <a:pt x="14019" y="6324"/>
                      <a:pt x="14019" y="4069"/>
                    </a:cubicBezTo>
                    <a:cubicBezTo>
                      <a:pt x="14019" y="1839"/>
                      <a:pt x="12181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34"/>
              <p:cNvSpPr/>
              <p:nvPr/>
            </p:nvSpPr>
            <p:spPr>
              <a:xfrm>
                <a:off x="5256625" y="4834725"/>
                <a:ext cx="350500" cy="204075"/>
              </a:xfrm>
              <a:custGeom>
                <a:rect b="b" l="l" r="r" t="t"/>
                <a:pathLst>
                  <a:path extrusionOk="0" h="8163" w="14020">
                    <a:moveTo>
                      <a:pt x="4069" y="1"/>
                    </a:moveTo>
                    <a:cubicBezTo>
                      <a:pt x="1814" y="1"/>
                      <a:pt x="0" y="1839"/>
                      <a:pt x="0" y="4069"/>
                    </a:cubicBezTo>
                    <a:cubicBezTo>
                      <a:pt x="0" y="6324"/>
                      <a:pt x="1814" y="8162"/>
                      <a:pt x="4069" y="8162"/>
                    </a:cubicBezTo>
                    <a:lnTo>
                      <a:pt x="9951" y="8162"/>
                    </a:lnTo>
                    <a:cubicBezTo>
                      <a:pt x="12206" y="8162"/>
                      <a:pt x="14019" y="6324"/>
                      <a:pt x="14019" y="4069"/>
                    </a:cubicBezTo>
                    <a:cubicBezTo>
                      <a:pt x="14019" y="1839"/>
                      <a:pt x="12206" y="1"/>
                      <a:pt x="995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25" name="Google Shape;225;p34"/>
          <p:cNvSpPr txBox="1"/>
          <p:nvPr>
            <p:ph idx="1" type="subTitle"/>
          </p:nvPr>
        </p:nvSpPr>
        <p:spPr>
          <a:xfrm>
            <a:off x="2982000" y="121810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26" name="Google Shape;226;p34"/>
          <p:cNvSpPr txBox="1"/>
          <p:nvPr>
            <p:ph idx="2" type="subTitle"/>
          </p:nvPr>
        </p:nvSpPr>
        <p:spPr>
          <a:xfrm>
            <a:off x="2982000" y="89830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27" name="Google Shape;227;p34"/>
          <p:cNvSpPr txBox="1"/>
          <p:nvPr>
            <p:ph idx="3" type="subTitle"/>
          </p:nvPr>
        </p:nvSpPr>
        <p:spPr>
          <a:xfrm>
            <a:off x="5977900" y="121810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28" name="Google Shape;228;p34"/>
          <p:cNvSpPr txBox="1"/>
          <p:nvPr>
            <p:ph idx="4" type="subTitle"/>
          </p:nvPr>
        </p:nvSpPr>
        <p:spPr>
          <a:xfrm>
            <a:off x="5977900" y="89830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229" name="Google Shape;229;p34"/>
          <p:cNvSpPr txBox="1"/>
          <p:nvPr>
            <p:ph idx="5" type="subTitle"/>
          </p:nvPr>
        </p:nvSpPr>
        <p:spPr>
          <a:xfrm>
            <a:off x="2982000" y="287585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30" name="Google Shape;230;p34"/>
          <p:cNvSpPr txBox="1"/>
          <p:nvPr>
            <p:ph idx="6" type="subTitle"/>
          </p:nvPr>
        </p:nvSpPr>
        <p:spPr>
          <a:xfrm>
            <a:off x="2982000" y="255605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31" name="Google Shape;231;p34"/>
          <p:cNvSpPr txBox="1"/>
          <p:nvPr>
            <p:ph idx="7" type="subTitle"/>
          </p:nvPr>
        </p:nvSpPr>
        <p:spPr>
          <a:xfrm>
            <a:off x="5977900" y="2875850"/>
            <a:ext cx="1577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Here you could state one of your qualities</a:t>
            </a:r>
            <a:endParaRPr/>
          </a:p>
        </p:txBody>
      </p:sp>
      <p:sp>
        <p:nvSpPr>
          <p:cNvPr id="232" name="Google Shape;232;p34"/>
          <p:cNvSpPr txBox="1"/>
          <p:nvPr>
            <p:ph idx="8" type="subTitle"/>
          </p:nvPr>
        </p:nvSpPr>
        <p:spPr>
          <a:xfrm>
            <a:off x="5977900" y="2556050"/>
            <a:ext cx="15771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grpSp>
        <p:nvGrpSpPr>
          <p:cNvPr id="233" name="Google Shape;233;p34"/>
          <p:cNvGrpSpPr/>
          <p:nvPr/>
        </p:nvGrpSpPr>
        <p:grpSpPr>
          <a:xfrm>
            <a:off x="2071925" y="981159"/>
            <a:ext cx="741300" cy="741300"/>
            <a:chOff x="2071925" y="981159"/>
            <a:chExt cx="741300" cy="741300"/>
          </a:xfrm>
        </p:grpSpPr>
        <p:sp>
          <p:nvSpPr>
            <p:cNvPr id="234" name="Google Shape;234;p34"/>
            <p:cNvSpPr/>
            <p:nvPr/>
          </p:nvSpPr>
          <p:spPr>
            <a:xfrm>
              <a:off x="2071925" y="981159"/>
              <a:ext cx="741300" cy="7413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35" name="Google Shape;235;p34"/>
            <p:cNvGrpSpPr/>
            <p:nvPr/>
          </p:nvGrpSpPr>
          <p:grpSpPr>
            <a:xfrm>
              <a:off x="2290388" y="1148410"/>
              <a:ext cx="304373" cy="406766"/>
              <a:chOff x="1844375" y="238125"/>
              <a:chExt cx="3912250" cy="5228350"/>
            </a:xfrm>
          </p:grpSpPr>
          <p:sp>
            <p:nvSpPr>
              <p:cNvPr id="236" name="Google Shape;236;p34"/>
              <p:cNvSpPr/>
              <p:nvPr/>
            </p:nvSpPr>
            <p:spPr>
              <a:xfrm>
                <a:off x="1844375" y="238125"/>
                <a:ext cx="3912250" cy="5228350"/>
              </a:xfrm>
              <a:custGeom>
                <a:rect b="b" l="l" r="r" t="t"/>
                <a:pathLst>
                  <a:path extrusionOk="0" h="209134" w="156490">
                    <a:moveTo>
                      <a:pt x="70621" y="94895"/>
                    </a:moveTo>
                    <a:cubicBezTo>
                      <a:pt x="71029" y="94895"/>
                      <a:pt x="71444" y="94935"/>
                      <a:pt x="71861" y="95021"/>
                    </a:cubicBezTo>
                    <a:cubicBezTo>
                      <a:pt x="74704" y="95609"/>
                      <a:pt x="76836" y="98256"/>
                      <a:pt x="76836" y="101319"/>
                    </a:cubicBezTo>
                    <a:lnTo>
                      <a:pt x="76836" y="137764"/>
                    </a:lnTo>
                    <a:cubicBezTo>
                      <a:pt x="76836" y="139577"/>
                      <a:pt x="78306" y="141048"/>
                      <a:pt x="80120" y="141048"/>
                    </a:cubicBezTo>
                    <a:lnTo>
                      <a:pt x="98967" y="141048"/>
                    </a:lnTo>
                    <a:cubicBezTo>
                      <a:pt x="107717" y="141048"/>
                      <a:pt x="114849" y="148180"/>
                      <a:pt x="114849" y="156930"/>
                    </a:cubicBezTo>
                    <a:lnTo>
                      <a:pt x="114849" y="168106"/>
                    </a:lnTo>
                    <a:cubicBezTo>
                      <a:pt x="114849" y="172370"/>
                      <a:pt x="113158" y="176292"/>
                      <a:pt x="110241" y="179233"/>
                    </a:cubicBezTo>
                    <a:cubicBezTo>
                      <a:pt x="106246" y="183301"/>
                      <a:pt x="107398" y="187247"/>
                      <a:pt x="107227" y="194796"/>
                    </a:cubicBezTo>
                    <a:cubicBezTo>
                      <a:pt x="107227" y="196168"/>
                      <a:pt x="106124" y="197296"/>
                      <a:pt x="104727" y="197296"/>
                    </a:cubicBezTo>
                    <a:lnTo>
                      <a:pt x="67572" y="197296"/>
                    </a:lnTo>
                    <a:cubicBezTo>
                      <a:pt x="66199" y="197296"/>
                      <a:pt x="65072" y="196168"/>
                      <a:pt x="65072" y="194796"/>
                    </a:cubicBezTo>
                    <a:cubicBezTo>
                      <a:pt x="64827" y="188963"/>
                      <a:pt x="66346" y="183938"/>
                      <a:pt x="61273" y="179821"/>
                    </a:cubicBezTo>
                    <a:cubicBezTo>
                      <a:pt x="58577" y="177615"/>
                      <a:pt x="58601" y="176953"/>
                      <a:pt x="44656" y="159699"/>
                    </a:cubicBezTo>
                    <a:cubicBezTo>
                      <a:pt x="43185" y="157689"/>
                      <a:pt x="40097" y="152763"/>
                      <a:pt x="42597" y="149405"/>
                    </a:cubicBezTo>
                    <a:cubicBezTo>
                      <a:pt x="43956" y="147593"/>
                      <a:pt x="46039" y="146635"/>
                      <a:pt x="48149" y="146635"/>
                    </a:cubicBezTo>
                    <a:cubicBezTo>
                      <a:pt x="49577" y="146635"/>
                      <a:pt x="51017" y="147074"/>
                      <a:pt x="52254" y="147984"/>
                    </a:cubicBezTo>
                    <a:cubicBezTo>
                      <a:pt x="53657" y="149037"/>
                      <a:pt x="55231" y="149512"/>
                      <a:pt x="56769" y="149512"/>
                    </a:cubicBezTo>
                    <a:cubicBezTo>
                      <a:pt x="60708" y="149512"/>
                      <a:pt x="64410" y="146394"/>
                      <a:pt x="64410" y="141881"/>
                    </a:cubicBezTo>
                    <a:cubicBezTo>
                      <a:pt x="64410" y="141832"/>
                      <a:pt x="64385" y="100829"/>
                      <a:pt x="64483" y="100143"/>
                    </a:cubicBezTo>
                    <a:cubicBezTo>
                      <a:pt x="64980" y="97101"/>
                      <a:pt x="67622" y="94895"/>
                      <a:pt x="70621" y="94895"/>
                    </a:cubicBezTo>
                    <a:close/>
                    <a:moveTo>
                      <a:pt x="14044" y="0"/>
                    </a:moveTo>
                    <a:cubicBezTo>
                      <a:pt x="6300" y="0"/>
                      <a:pt x="1" y="6176"/>
                      <a:pt x="1" y="13749"/>
                    </a:cubicBezTo>
                    <a:lnTo>
                      <a:pt x="1" y="173449"/>
                    </a:lnTo>
                    <a:cubicBezTo>
                      <a:pt x="1" y="175164"/>
                      <a:pt x="1373" y="176537"/>
                      <a:pt x="3089" y="176537"/>
                    </a:cubicBezTo>
                    <a:cubicBezTo>
                      <a:pt x="4780" y="176537"/>
                      <a:pt x="6153" y="175164"/>
                      <a:pt x="6153" y="173449"/>
                    </a:cubicBezTo>
                    <a:lnTo>
                      <a:pt x="6153" y="13749"/>
                    </a:lnTo>
                    <a:cubicBezTo>
                      <a:pt x="6153" y="9558"/>
                      <a:pt x="9706" y="6176"/>
                      <a:pt x="14044" y="6176"/>
                    </a:cubicBezTo>
                    <a:lnTo>
                      <a:pt x="142421" y="6176"/>
                    </a:lnTo>
                    <a:cubicBezTo>
                      <a:pt x="146784" y="6176"/>
                      <a:pt x="150313" y="9558"/>
                      <a:pt x="150313" y="13749"/>
                    </a:cubicBezTo>
                    <a:lnTo>
                      <a:pt x="150313" y="195408"/>
                    </a:lnTo>
                    <a:cubicBezTo>
                      <a:pt x="150313" y="199575"/>
                      <a:pt x="146784" y="202982"/>
                      <a:pt x="142421" y="202982"/>
                    </a:cubicBezTo>
                    <a:lnTo>
                      <a:pt x="108673" y="202982"/>
                    </a:lnTo>
                    <a:cubicBezTo>
                      <a:pt x="111712" y="201511"/>
                      <a:pt x="113820" y="198399"/>
                      <a:pt x="113820" y="194796"/>
                    </a:cubicBezTo>
                    <a:cubicBezTo>
                      <a:pt x="114089" y="187566"/>
                      <a:pt x="113060" y="185776"/>
                      <a:pt x="114947" y="183865"/>
                    </a:cubicBezTo>
                    <a:cubicBezTo>
                      <a:pt x="115315" y="183473"/>
                      <a:pt x="115682" y="183081"/>
                      <a:pt x="116025" y="182688"/>
                    </a:cubicBezTo>
                    <a:lnTo>
                      <a:pt x="134946" y="182688"/>
                    </a:lnTo>
                    <a:cubicBezTo>
                      <a:pt x="139505" y="182688"/>
                      <a:pt x="143230" y="178963"/>
                      <a:pt x="143230" y="174404"/>
                    </a:cubicBezTo>
                    <a:lnTo>
                      <a:pt x="143230" y="27915"/>
                    </a:lnTo>
                    <a:cubicBezTo>
                      <a:pt x="143230" y="23357"/>
                      <a:pt x="139505" y="19656"/>
                      <a:pt x="134946" y="19656"/>
                    </a:cubicBezTo>
                    <a:lnTo>
                      <a:pt x="122398" y="19656"/>
                    </a:lnTo>
                    <a:cubicBezTo>
                      <a:pt x="120707" y="19656"/>
                      <a:pt x="119310" y="21029"/>
                      <a:pt x="119310" y="22744"/>
                    </a:cubicBezTo>
                    <a:cubicBezTo>
                      <a:pt x="119310" y="24435"/>
                      <a:pt x="120707" y="25832"/>
                      <a:pt x="122398" y="25832"/>
                    </a:cubicBezTo>
                    <a:lnTo>
                      <a:pt x="134946" y="25832"/>
                    </a:lnTo>
                    <a:cubicBezTo>
                      <a:pt x="136123" y="25832"/>
                      <a:pt x="137054" y="26764"/>
                      <a:pt x="137054" y="27915"/>
                    </a:cubicBezTo>
                    <a:lnTo>
                      <a:pt x="137054" y="174404"/>
                    </a:lnTo>
                    <a:cubicBezTo>
                      <a:pt x="137054" y="175581"/>
                      <a:pt x="136123" y="176512"/>
                      <a:pt x="134946" y="176512"/>
                    </a:cubicBezTo>
                    <a:lnTo>
                      <a:pt x="119800" y="176512"/>
                    </a:lnTo>
                    <a:cubicBezTo>
                      <a:pt x="122275" y="170360"/>
                      <a:pt x="121099" y="166243"/>
                      <a:pt x="121417" y="156930"/>
                    </a:cubicBezTo>
                    <a:cubicBezTo>
                      <a:pt x="121417" y="144553"/>
                      <a:pt x="111344" y="134480"/>
                      <a:pt x="98967" y="134480"/>
                    </a:cubicBezTo>
                    <a:lnTo>
                      <a:pt x="83404" y="134480"/>
                    </a:lnTo>
                    <a:lnTo>
                      <a:pt x="83404" y="116711"/>
                    </a:lnTo>
                    <a:lnTo>
                      <a:pt x="123991" y="116711"/>
                    </a:lnTo>
                    <a:cubicBezTo>
                      <a:pt x="127446" y="116711"/>
                      <a:pt x="130265" y="113892"/>
                      <a:pt x="130265" y="110437"/>
                    </a:cubicBezTo>
                    <a:lnTo>
                      <a:pt x="130265" y="86344"/>
                    </a:lnTo>
                    <a:cubicBezTo>
                      <a:pt x="130265" y="84653"/>
                      <a:pt x="128868" y="83281"/>
                      <a:pt x="127177" y="83281"/>
                    </a:cubicBezTo>
                    <a:cubicBezTo>
                      <a:pt x="125461" y="83281"/>
                      <a:pt x="124089" y="84653"/>
                      <a:pt x="124089" y="86344"/>
                    </a:cubicBezTo>
                    <a:cubicBezTo>
                      <a:pt x="124044" y="109444"/>
                      <a:pt x="124181" y="110547"/>
                      <a:pt x="124044" y="110547"/>
                    </a:cubicBezTo>
                    <a:cubicBezTo>
                      <a:pt x="124029" y="110547"/>
                      <a:pt x="124012" y="110535"/>
                      <a:pt x="123991" y="110535"/>
                    </a:cubicBezTo>
                    <a:lnTo>
                      <a:pt x="83404" y="110535"/>
                    </a:lnTo>
                    <a:lnTo>
                      <a:pt x="83404" y="101319"/>
                    </a:lnTo>
                    <a:cubicBezTo>
                      <a:pt x="83404" y="95756"/>
                      <a:pt x="79826" y="90854"/>
                      <a:pt x="74851" y="89040"/>
                    </a:cubicBezTo>
                    <a:cubicBezTo>
                      <a:pt x="74973" y="88820"/>
                      <a:pt x="76566" y="85634"/>
                      <a:pt x="92816" y="53184"/>
                    </a:cubicBezTo>
                    <a:cubicBezTo>
                      <a:pt x="93812" y="50718"/>
                      <a:pt x="91685" y="48916"/>
                      <a:pt x="89727" y="48916"/>
                    </a:cubicBezTo>
                    <a:cubicBezTo>
                      <a:pt x="88746" y="48916"/>
                      <a:pt x="87808" y="49368"/>
                      <a:pt x="87326" y="50415"/>
                    </a:cubicBezTo>
                    <a:lnTo>
                      <a:pt x="68282" y="88550"/>
                    </a:lnTo>
                    <a:cubicBezTo>
                      <a:pt x="62106" y="89702"/>
                      <a:pt x="57842" y="95119"/>
                      <a:pt x="57842" y="101099"/>
                    </a:cubicBezTo>
                    <a:lnTo>
                      <a:pt x="57842" y="110535"/>
                    </a:lnTo>
                    <a:cubicBezTo>
                      <a:pt x="53530" y="110527"/>
                      <a:pt x="49947" y="110524"/>
                      <a:pt x="46970" y="110524"/>
                    </a:cubicBezTo>
                    <a:cubicBezTo>
                      <a:pt x="39422" y="110524"/>
                      <a:pt x="35768" y="110542"/>
                      <a:pt x="34007" y="110542"/>
                    </a:cubicBezTo>
                    <a:cubicBezTo>
                      <a:pt x="32130" y="110542"/>
                      <a:pt x="32401" y="110521"/>
                      <a:pt x="32401" y="110437"/>
                    </a:cubicBezTo>
                    <a:lnTo>
                      <a:pt x="32401" y="39704"/>
                    </a:lnTo>
                    <a:cubicBezTo>
                      <a:pt x="32401" y="39631"/>
                      <a:pt x="32450" y="39582"/>
                      <a:pt x="32499" y="39582"/>
                    </a:cubicBezTo>
                    <a:cubicBezTo>
                      <a:pt x="51984" y="39597"/>
                      <a:pt x="67330" y="39601"/>
                      <a:pt x="79416" y="39601"/>
                    </a:cubicBezTo>
                    <a:cubicBezTo>
                      <a:pt x="100768" y="39601"/>
                      <a:pt x="111941" y="39587"/>
                      <a:pt x="117777" y="39587"/>
                    </a:cubicBezTo>
                    <a:cubicBezTo>
                      <a:pt x="124812" y="39587"/>
                      <a:pt x="124089" y="39608"/>
                      <a:pt x="124089" y="39704"/>
                    </a:cubicBezTo>
                    <a:lnTo>
                      <a:pt x="124089" y="75242"/>
                    </a:lnTo>
                    <a:cubicBezTo>
                      <a:pt x="124089" y="76958"/>
                      <a:pt x="125461" y="78330"/>
                      <a:pt x="127177" y="78330"/>
                    </a:cubicBezTo>
                    <a:cubicBezTo>
                      <a:pt x="128868" y="78330"/>
                      <a:pt x="130265" y="76958"/>
                      <a:pt x="130265" y="75242"/>
                    </a:cubicBezTo>
                    <a:lnTo>
                      <a:pt x="130265" y="39704"/>
                    </a:lnTo>
                    <a:cubicBezTo>
                      <a:pt x="130265" y="36248"/>
                      <a:pt x="127446" y="33430"/>
                      <a:pt x="123991" y="33430"/>
                    </a:cubicBezTo>
                    <a:lnTo>
                      <a:pt x="32499" y="33430"/>
                    </a:lnTo>
                    <a:cubicBezTo>
                      <a:pt x="29044" y="33430"/>
                      <a:pt x="26225" y="36248"/>
                      <a:pt x="26225" y="39704"/>
                    </a:cubicBezTo>
                    <a:lnTo>
                      <a:pt x="26225" y="110437"/>
                    </a:lnTo>
                    <a:cubicBezTo>
                      <a:pt x="26225" y="113892"/>
                      <a:pt x="29044" y="116711"/>
                      <a:pt x="32499" y="116711"/>
                    </a:cubicBezTo>
                    <a:lnTo>
                      <a:pt x="57842" y="116711"/>
                    </a:lnTo>
                    <a:lnTo>
                      <a:pt x="57842" y="141881"/>
                    </a:lnTo>
                    <a:cubicBezTo>
                      <a:pt x="57842" y="142498"/>
                      <a:pt x="57335" y="142925"/>
                      <a:pt x="56795" y="142925"/>
                    </a:cubicBezTo>
                    <a:cubicBezTo>
                      <a:pt x="56584" y="142925"/>
                      <a:pt x="56368" y="142859"/>
                      <a:pt x="56175" y="142715"/>
                    </a:cubicBezTo>
                    <a:cubicBezTo>
                      <a:pt x="53718" y="140886"/>
                      <a:pt x="50913" y="140055"/>
                      <a:pt x="48168" y="140055"/>
                    </a:cubicBezTo>
                    <a:cubicBezTo>
                      <a:pt x="38482" y="140055"/>
                      <a:pt x="29557" y="150397"/>
                      <a:pt x="39411" y="163670"/>
                    </a:cubicBezTo>
                    <a:cubicBezTo>
                      <a:pt x="39435" y="163694"/>
                      <a:pt x="39460" y="163719"/>
                      <a:pt x="39484" y="163743"/>
                    </a:cubicBezTo>
                    <a:lnTo>
                      <a:pt x="49656" y="176512"/>
                    </a:lnTo>
                    <a:lnTo>
                      <a:pt x="21520" y="176512"/>
                    </a:lnTo>
                    <a:cubicBezTo>
                      <a:pt x="20368" y="176512"/>
                      <a:pt x="19436" y="175581"/>
                      <a:pt x="19436" y="174404"/>
                    </a:cubicBezTo>
                    <a:lnTo>
                      <a:pt x="19436" y="27915"/>
                    </a:lnTo>
                    <a:cubicBezTo>
                      <a:pt x="19436" y="26764"/>
                      <a:pt x="20368" y="25832"/>
                      <a:pt x="21520" y="25832"/>
                    </a:cubicBezTo>
                    <a:lnTo>
                      <a:pt x="111295" y="25832"/>
                    </a:lnTo>
                    <a:cubicBezTo>
                      <a:pt x="112986" y="25832"/>
                      <a:pt x="114383" y="24435"/>
                      <a:pt x="114383" y="22744"/>
                    </a:cubicBezTo>
                    <a:cubicBezTo>
                      <a:pt x="114383" y="21029"/>
                      <a:pt x="112986" y="19656"/>
                      <a:pt x="111295" y="19656"/>
                    </a:cubicBezTo>
                    <a:lnTo>
                      <a:pt x="21520" y="19656"/>
                    </a:lnTo>
                    <a:cubicBezTo>
                      <a:pt x="16961" y="19656"/>
                      <a:pt x="13260" y="23357"/>
                      <a:pt x="13260" y="27915"/>
                    </a:cubicBezTo>
                    <a:lnTo>
                      <a:pt x="13260" y="174404"/>
                    </a:lnTo>
                    <a:cubicBezTo>
                      <a:pt x="13260" y="178963"/>
                      <a:pt x="16961" y="182688"/>
                      <a:pt x="21520" y="182688"/>
                    </a:cubicBezTo>
                    <a:lnTo>
                      <a:pt x="54704" y="182688"/>
                    </a:lnTo>
                    <a:cubicBezTo>
                      <a:pt x="56837" y="184943"/>
                      <a:pt x="58503" y="185458"/>
                      <a:pt x="58503" y="187713"/>
                    </a:cubicBezTo>
                    <a:lnTo>
                      <a:pt x="58503" y="194796"/>
                    </a:lnTo>
                    <a:cubicBezTo>
                      <a:pt x="58503" y="198399"/>
                      <a:pt x="60611" y="201511"/>
                      <a:pt x="63650" y="202982"/>
                    </a:cubicBezTo>
                    <a:lnTo>
                      <a:pt x="14044" y="202982"/>
                    </a:lnTo>
                    <a:cubicBezTo>
                      <a:pt x="9706" y="202982"/>
                      <a:pt x="6153" y="199575"/>
                      <a:pt x="6153" y="195408"/>
                    </a:cubicBezTo>
                    <a:lnTo>
                      <a:pt x="6153" y="185801"/>
                    </a:lnTo>
                    <a:cubicBezTo>
                      <a:pt x="6153" y="184085"/>
                      <a:pt x="4780" y="182713"/>
                      <a:pt x="3089" y="182713"/>
                    </a:cubicBezTo>
                    <a:cubicBezTo>
                      <a:pt x="1373" y="182713"/>
                      <a:pt x="1" y="184085"/>
                      <a:pt x="1" y="185801"/>
                    </a:cubicBezTo>
                    <a:lnTo>
                      <a:pt x="1" y="195408"/>
                    </a:lnTo>
                    <a:cubicBezTo>
                      <a:pt x="1" y="202982"/>
                      <a:pt x="6300" y="209133"/>
                      <a:pt x="14044" y="209133"/>
                    </a:cubicBezTo>
                    <a:lnTo>
                      <a:pt x="142421" y="209133"/>
                    </a:lnTo>
                    <a:cubicBezTo>
                      <a:pt x="150191" y="209133"/>
                      <a:pt x="156489" y="202982"/>
                      <a:pt x="156489" y="195408"/>
                    </a:cubicBezTo>
                    <a:lnTo>
                      <a:pt x="156489" y="13749"/>
                    </a:lnTo>
                    <a:cubicBezTo>
                      <a:pt x="156489" y="6176"/>
                      <a:pt x="150191" y="0"/>
                      <a:pt x="14242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34"/>
              <p:cNvSpPr/>
              <p:nvPr/>
            </p:nvSpPr>
            <p:spPr>
              <a:xfrm>
                <a:off x="3264675" y="478900"/>
                <a:ext cx="666050" cy="153825"/>
              </a:xfrm>
              <a:custGeom>
                <a:rect b="b" l="l" r="r" t="t"/>
                <a:pathLst>
                  <a:path extrusionOk="0" h="6153" w="26642">
                    <a:moveTo>
                      <a:pt x="3088" y="1"/>
                    </a:moveTo>
                    <a:cubicBezTo>
                      <a:pt x="1373" y="1"/>
                      <a:pt x="0" y="1373"/>
                      <a:pt x="0" y="3089"/>
                    </a:cubicBezTo>
                    <a:cubicBezTo>
                      <a:pt x="0" y="4780"/>
                      <a:pt x="1373" y="6153"/>
                      <a:pt x="3088" y="6153"/>
                    </a:cubicBezTo>
                    <a:lnTo>
                      <a:pt x="23553" y="6153"/>
                    </a:lnTo>
                    <a:cubicBezTo>
                      <a:pt x="25269" y="6153"/>
                      <a:pt x="26641" y="4780"/>
                      <a:pt x="26641" y="3089"/>
                    </a:cubicBezTo>
                    <a:cubicBezTo>
                      <a:pt x="26641" y="1373"/>
                      <a:pt x="25269" y="1"/>
                      <a:pt x="2355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34"/>
              <p:cNvSpPr/>
              <p:nvPr/>
            </p:nvSpPr>
            <p:spPr>
              <a:xfrm>
                <a:off x="4104700" y="485650"/>
                <a:ext cx="154425" cy="153825"/>
              </a:xfrm>
              <a:custGeom>
                <a:rect b="b" l="l" r="r" t="t"/>
                <a:pathLst>
                  <a:path extrusionOk="0" h="6153" w="6177">
                    <a:moveTo>
                      <a:pt x="3089" y="1"/>
                    </a:moveTo>
                    <a:cubicBezTo>
                      <a:pt x="1373" y="1"/>
                      <a:pt x="1" y="1373"/>
                      <a:pt x="1" y="3064"/>
                    </a:cubicBezTo>
                    <a:cubicBezTo>
                      <a:pt x="1" y="4780"/>
                      <a:pt x="1373" y="6152"/>
                      <a:pt x="3089" y="6152"/>
                    </a:cubicBezTo>
                    <a:cubicBezTo>
                      <a:pt x="4780" y="6152"/>
                      <a:pt x="6177" y="4780"/>
                      <a:pt x="6177" y="3064"/>
                    </a:cubicBezTo>
                    <a:cubicBezTo>
                      <a:pt x="6177" y="1373"/>
                      <a:pt x="4780" y="1"/>
                      <a:pt x="3089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34"/>
              <p:cNvSpPr/>
              <p:nvPr/>
            </p:nvSpPr>
            <p:spPr>
              <a:xfrm>
                <a:off x="3921500" y="2062175"/>
                <a:ext cx="458350" cy="655025"/>
              </a:xfrm>
              <a:custGeom>
                <a:rect b="b" l="l" r="r" t="t"/>
                <a:pathLst>
                  <a:path extrusionOk="0" h="26201" w="18334">
                    <a:moveTo>
                      <a:pt x="9167" y="5295"/>
                    </a:moveTo>
                    <a:cubicBezTo>
                      <a:pt x="11446" y="5295"/>
                      <a:pt x="12549" y="6299"/>
                      <a:pt x="12549" y="8407"/>
                    </a:cubicBezTo>
                    <a:lnTo>
                      <a:pt x="12549" y="17794"/>
                    </a:lnTo>
                    <a:cubicBezTo>
                      <a:pt x="12549" y="19902"/>
                      <a:pt x="11446" y="20907"/>
                      <a:pt x="9167" y="20907"/>
                    </a:cubicBezTo>
                    <a:cubicBezTo>
                      <a:pt x="6912" y="20907"/>
                      <a:pt x="5858" y="19926"/>
                      <a:pt x="5858" y="17794"/>
                    </a:cubicBezTo>
                    <a:lnTo>
                      <a:pt x="5858" y="8407"/>
                    </a:lnTo>
                    <a:cubicBezTo>
                      <a:pt x="5858" y="6275"/>
                      <a:pt x="6912" y="5295"/>
                      <a:pt x="9167" y="5295"/>
                    </a:cubicBezTo>
                    <a:close/>
                    <a:moveTo>
                      <a:pt x="9167" y="1"/>
                    </a:moveTo>
                    <a:cubicBezTo>
                      <a:pt x="3260" y="1"/>
                      <a:pt x="1" y="2991"/>
                      <a:pt x="1" y="8407"/>
                    </a:cubicBezTo>
                    <a:lnTo>
                      <a:pt x="1" y="17794"/>
                    </a:lnTo>
                    <a:cubicBezTo>
                      <a:pt x="1" y="23210"/>
                      <a:pt x="3260" y="26200"/>
                      <a:pt x="9167" y="26200"/>
                    </a:cubicBezTo>
                    <a:cubicBezTo>
                      <a:pt x="15098" y="26200"/>
                      <a:pt x="18333" y="23210"/>
                      <a:pt x="18333" y="17794"/>
                    </a:cubicBezTo>
                    <a:lnTo>
                      <a:pt x="18333" y="8407"/>
                    </a:lnTo>
                    <a:cubicBezTo>
                      <a:pt x="18333" y="2991"/>
                      <a:pt x="15098" y="1"/>
                      <a:pt x="9167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34"/>
              <p:cNvSpPr/>
              <p:nvPr/>
            </p:nvSpPr>
            <p:spPr>
              <a:xfrm>
                <a:off x="3220550" y="1522975"/>
                <a:ext cx="458950" cy="655650"/>
              </a:xfrm>
              <a:custGeom>
                <a:rect b="b" l="l" r="r" t="t"/>
                <a:pathLst>
                  <a:path extrusionOk="0" h="26226" w="18358">
                    <a:moveTo>
                      <a:pt x="9191" y="5295"/>
                    </a:moveTo>
                    <a:cubicBezTo>
                      <a:pt x="11446" y="5295"/>
                      <a:pt x="12549" y="6324"/>
                      <a:pt x="12549" y="8432"/>
                    </a:cubicBezTo>
                    <a:lnTo>
                      <a:pt x="12549" y="17794"/>
                    </a:lnTo>
                    <a:cubicBezTo>
                      <a:pt x="12549" y="19902"/>
                      <a:pt x="11446" y="20931"/>
                      <a:pt x="9191" y="20931"/>
                    </a:cubicBezTo>
                    <a:cubicBezTo>
                      <a:pt x="6912" y="20931"/>
                      <a:pt x="5858" y="19927"/>
                      <a:pt x="5858" y="17794"/>
                    </a:cubicBezTo>
                    <a:lnTo>
                      <a:pt x="5858" y="8432"/>
                    </a:lnTo>
                    <a:cubicBezTo>
                      <a:pt x="5858" y="6275"/>
                      <a:pt x="6912" y="5295"/>
                      <a:pt x="9191" y="5295"/>
                    </a:cubicBezTo>
                    <a:close/>
                    <a:moveTo>
                      <a:pt x="9191" y="1"/>
                    </a:moveTo>
                    <a:cubicBezTo>
                      <a:pt x="3260" y="1"/>
                      <a:pt x="1" y="2991"/>
                      <a:pt x="1" y="8432"/>
                    </a:cubicBezTo>
                    <a:lnTo>
                      <a:pt x="1" y="17794"/>
                    </a:lnTo>
                    <a:cubicBezTo>
                      <a:pt x="1" y="23235"/>
                      <a:pt x="3260" y="26225"/>
                      <a:pt x="9191" y="26225"/>
                    </a:cubicBezTo>
                    <a:cubicBezTo>
                      <a:pt x="15098" y="26225"/>
                      <a:pt x="18358" y="23235"/>
                      <a:pt x="18358" y="17794"/>
                    </a:cubicBezTo>
                    <a:lnTo>
                      <a:pt x="18358" y="8432"/>
                    </a:lnTo>
                    <a:cubicBezTo>
                      <a:pt x="18358" y="2991"/>
                      <a:pt x="15098" y="1"/>
                      <a:pt x="9191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244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5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GUIDING PRINCIPLES</a:t>
            </a:r>
            <a:endParaRPr/>
          </a:p>
        </p:txBody>
      </p:sp>
      <p:sp>
        <p:nvSpPr>
          <p:cNvPr id="246" name="Google Shape;246;p35"/>
          <p:cNvSpPr txBox="1"/>
          <p:nvPr>
            <p:ph idx="1" type="subTitle"/>
          </p:nvPr>
        </p:nvSpPr>
        <p:spPr>
          <a:xfrm>
            <a:off x="1184450" y="2491000"/>
            <a:ext cx="31782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247" name="Google Shape;247;p35"/>
          <p:cNvSpPr txBox="1"/>
          <p:nvPr>
            <p:ph idx="2" type="subTitle"/>
          </p:nvPr>
        </p:nvSpPr>
        <p:spPr>
          <a:xfrm>
            <a:off x="1745525" y="942675"/>
            <a:ext cx="20562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MISSION</a:t>
            </a:r>
            <a:endParaRPr/>
          </a:p>
        </p:txBody>
      </p:sp>
      <p:sp>
        <p:nvSpPr>
          <p:cNvPr id="248" name="Google Shape;248;p35"/>
          <p:cNvSpPr txBox="1"/>
          <p:nvPr>
            <p:ph idx="3" type="subTitle"/>
          </p:nvPr>
        </p:nvSpPr>
        <p:spPr>
          <a:xfrm>
            <a:off x="4781275" y="2491000"/>
            <a:ext cx="31782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249" name="Google Shape;249;p35"/>
          <p:cNvSpPr txBox="1"/>
          <p:nvPr>
            <p:ph idx="4" type="subTitle"/>
          </p:nvPr>
        </p:nvSpPr>
        <p:spPr>
          <a:xfrm>
            <a:off x="5342275" y="942675"/>
            <a:ext cx="2056200" cy="408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VISION</a:t>
            </a:r>
            <a:endParaRPr/>
          </a:p>
        </p:txBody>
      </p:sp>
      <p:grpSp>
        <p:nvGrpSpPr>
          <p:cNvPr id="250" name="Google Shape;250;p35"/>
          <p:cNvGrpSpPr/>
          <p:nvPr/>
        </p:nvGrpSpPr>
        <p:grpSpPr>
          <a:xfrm>
            <a:off x="2269625" y="1417138"/>
            <a:ext cx="1008000" cy="1008000"/>
            <a:chOff x="5866375" y="1417138"/>
            <a:chExt cx="1008000" cy="1008000"/>
          </a:xfrm>
        </p:grpSpPr>
        <p:sp>
          <p:nvSpPr>
            <p:cNvPr id="251" name="Google Shape;251;p35"/>
            <p:cNvSpPr/>
            <p:nvPr/>
          </p:nvSpPr>
          <p:spPr>
            <a:xfrm>
              <a:off x="5866375" y="1417138"/>
              <a:ext cx="1008000" cy="10080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2" name="Google Shape;252;p35"/>
            <p:cNvGrpSpPr/>
            <p:nvPr/>
          </p:nvGrpSpPr>
          <p:grpSpPr>
            <a:xfrm>
              <a:off x="6165470" y="1663094"/>
              <a:ext cx="519671" cy="516103"/>
              <a:chOff x="4164909" y="1456607"/>
              <a:chExt cx="935502" cy="929078"/>
            </a:xfrm>
          </p:grpSpPr>
          <p:grpSp>
            <p:nvGrpSpPr>
              <p:cNvPr id="253" name="Google Shape;253;p35"/>
              <p:cNvGrpSpPr/>
              <p:nvPr/>
            </p:nvGrpSpPr>
            <p:grpSpPr>
              <a:xfrm>
                <a:off x="4164909" y="1456607"/>
                <a:ext cx="935502" cy="929078"/>
                <a:chOff x="1190625" y="238125"/>
                <a:chExt cx="5264500" cy="5228350"/>
              </a:xfrm>
            </p:grpSpPr>
            <p:sp>
              <p:nvSpPr>
                <p:cNvPr id="254" name="Google Shape;254;p35"/>
                <p:cNvSpPr/>
                <p:nvPr/>
              </p:nvSpPr>
              <p:spPr>
                <a:xfrm>
                  <a:off x="3151325" y="4853725"/>
                  <a:ext cx="204050" cy="204675"/>
                </a:xfrm>
                <a:custGeom>
                  <a:rect b="b" l="l" r="r" t="t"/>
                  <a:pathLst>
                    <a:path extrusionOk="0" h="8187" w="8162">
                      <a:moveTo>
                        <a:pt x="4093" y="1"/>
                      </a:moveTo>
                      <a:cubicBezTo>
                        <a:pt x="3015" y="1"/>
                        <a:pt x="1961" y="442"/>
                        <a:pt x="1201" y="1202"/>
                      </a:cubicBezTo>
                      <a:cubicBezTo>
                        <a:pt x="441" y="1961"/>
                        <a:pt x="0" y="3015"/>
                        <a:pt x="0" y="4094"/>
                      </a:cubicBezTo>
                      <a:cubicBezTo>
                        <a:pt x="0" y="5172"/>
                        <a:pt x="441" y="6226"/>
                        <a:pt x="1201" y="6986"/>
                      </a:cubicBezTo>
                      <a:cubicBezTo>
                        <a:pt x="1961" y="7745"/>
                        <a:pt x="3015" y="8187"/>
                        <a:pt x="4093" y="8187"/>
                      </a:cubicBezTo>
                      <a:cubicBezTo>
                        <a:pt x="5147" y="8187"/>
                        <a:pt x="6225" y="7745"/>
                        <a:pt x="6985" y="6986"/>
                      </a:cubicBezTo>
                      <a:cubicBezTo>
                        <a:pt x="7720" y="6226"/>
                        <a:pt x="8161" y="5172"/>
                        <a:pt x="8161" y="4094"/>
                      </a:cubicBezTo>
                      <a:cubicBezTo>
                        <a:pt x="8161" y="3015"/>
                        <a:pt x="7720" y="1961"/>
                        <a:pt x="6985" y="1202"/>
                      </a:cubicBezTo>
                      <a:cubicBezTo>
                        <a:pt x="6225" y="442"/>
                        <a:pt x="5147" y="1"/>
                        <a:pt x="4093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5" name="Google Shape;255;p35"/>
                <p:cNvSpPr/>
                <p:nvPr/>
              </p:nvSpPr>
              <p:spPr>
                <a:xfrm>
                  <a:off x="1190625" y="238125"/>
                  <a:ext cx="5264500" cy="5228350"/>
                </a:xfrm>
                <a:custGeom>
                  <a:rect b="b" l="l" r="r" t="t"/>
                  <a:pathLst>
                    <a:path extrusionOk="0" h="209134" w="210580">
                      <a:moveTo>
                        <a:pt x="109138" y="8161"/>
                      </a:moveTo>
                      <a:lnTo>
                        <a:pt x="109138" y="24827"/>
                      </a:lnTo>
                      <a:cubicBezTo>
                        <a:pt x="109138" y="27352"/>
                        <a:pt x="107079" y="29411"/>
                        <a:pt x="104530" y="29411"/>
                      </a:cubicBezTo>
                      <a:lnTo>
                        <a:pt x="60488" y="29411"/>
                      </a:lnTo>
                      <a:cubicBezTo>
                        <a:pt x="57963" y="29411"/>
                        <a:pt x="55905" y="27352"/>
                        <a:pt x="55905" y="24827"/>
                      </a:cubicBezTo>
                      <a:lnTo>
                        <a:pt x="55905" y="8161"/>
                      </a:lnTo>
                      <a:close/>
                      <a:moveTo>
                        <a:pt x="194257" y="59501"/>
                      </a:moveTo>
                      <a:cubicBezTo>
                        <a:pt x="195978" y="59501"/>
                        <a:pt x="197700" y="60157"/>
                        <a:pt x="199011" y="61468"/>
                      </a:cubicBezTo>
                      <a:cubicBezTo>
                        <a:pt x="201634" y="64090"/>
                        <a:pt x="201634" y="68330"/>
                        <a:pt x="199011" y="70953"/>
                      </a:cubicBezTo>
                      <a:lnTo>
                        <a:pt x="196634" y="73330"/>
                      </a:lnTo>
                      <a:lnTo>
                        <a:pt x="187149" y="63821"/>
                      </a:lnTo>
                      <a:lnTo>
                        <a:pt x="189502" y="61468"/>
                      </a:lnTo>
                      <a:cubicBezTo>
                        <a:pt x="190813" y="60157"/>
                        <a:pt x="192535" y="59501"/>
                        <a:pt x="194257" y="59501"/>
                      </a:cubicBezTo>
                      <a:close/>
                      <a:moveTo>
                        <a:pt x="151146" y="8161"/>
                      </a:moveTo>
                      <a:cubicBezTo>
                        <a:pt x="154283" y="8161"/>
                        <a:pt x="156856" y="10735"/>
                        <a:pt x="156856" y="13896"/>
                      </a:cubicBezTo>
                      <a:lnTo>
                        <a:pt x="156856" y="82546"/>
                      </a:lnTo>
                      <a:lnTo>
                        <a:pt x="148695" y="90731"/>
                      </a:lnTo>
                      <a:lnTo>
                        <a:pt x="148695" y="20416"/>
                      </a:lnTo>
                      <a:cubicBezTo>
                        <a:pt x="148695" y="18161"/>
                        <a:pt x="146857" y="16347"/>
                        <a:pt x="144602" y="16347"/>
                      </a:cubicBezTo>
                      <a:lnTo>
                        <a:pt x="117299" y="16347"/>
                      </a:lnTo>
                      <a:lnTo>
                        <a:pt x="117299" y="8161"/>
                      </a:lnTo>
                      <a:close/>
                      <a:moveTo>
                        <a:pt x="181365" y="69605"/>
                      </a:moveTo>
                      <a:lnTo>
                        <a:pt x="190874" y="79114"/>
                      </a:lnTo>
                      <a:lnTo>
                        <a:pt x="183791" y="86197"/>
                      </a:lnTo>
                      <a:lnTo>
                        <a:pt x="154038" y="115926"/>
                      </a:lnTo>
                      <a:lnTo>
                        <a:pt x="144528" y="106442"/>
                      </a:lnTo>
                      <a:lnTo>
                        <a:pt x="181365" y="69605"/>
                      </a:lnTo>
                      <a:close/>
                      <a:moveTo>
                        <a:pt x="140068" y="113525"/>
                      </a:moveTo>
                      <a:lnTo>
                        <a:pt x="146930" y="120387"/>
                      </a:lnTo>
                      <a:lnTo>
                        <a:pt x="134553" y="125902"/>
                      </a:lnTo>
                      <a:lnTo>
                        <a:pt x="140068" y="113525"/>
                      </a:lnTo>
                      <a:close/>
                      <a:moveTo>
                        <a:pt x="47719" y="8161"/>
                      </a:moveTo>
                      <a:lnTo>
                        <a:pt x="47719" y="16347"/>
                      </a:lnTo>
                      <a:lnTo>
                        <a:pt x="20416" y="16347"/>
                      </a:lnTo>
                      <a:cubicBezTo>
                        <a:pt x="18161" y="16347"/>
                        <a:pt x="16347" y="18161"/>
                        <a:pt x="16347" y="20416"/>
                      </a:cubicBezTo>
                      <a:lnTo>
                        <a:pt x="16347" y="188718"/>
                      </a:lnTo>
                      <a:cubicBezTo>
                        <a:pt x="16347" y="190972"/>
                        <a:pt x="18161" y="192811"/>
                        <a:pt x="20416" y="192811"/>
                      </a:cubicBezTo>
                      <a:lnTo>
                        <a:pt x="66174" y="192811"/>
                      </a:lnTo>
                      <a:cubicBezTo>
                        <a:pt x="68428" y="192811"/>
                        <a:pt x="70267" y="190972"/>
                        <a:pt x="70267" y="188718"/>
                      </a:cubicBezTo>
                      <a:cubicBezTo>
                        <a:pt x="70267" y="186463"/>
                        <a:pt x="68428" y="184625"/>
                        <a:pt x="66174" y="184625"/>
                      </a:cubicBezTo>
                      <a:lnTo>
                        <a:pt x="24509" y="184625"/>
                      </a:lnTo>
                      <a:lnTo>
                        <a:pt x="24509" y="24509"/>
                      </a:lnTo>
                      <a:lnTo>
                        <a:pt x="47719" y="24509"/>
                      </a:lnTo>
                      <a:lnTo>
                        <a:pt x="47719" y="24827"/>
                      </a:lnTo>
                      <a:cubicBezTo>
                        <a:pt x="47719" y="31861"/>
                        <a:pt x="53454" y="37572"/>
                        <a:pt x="60488" y="37572"/>
                      </a:cubicBezTo>
                      <a:lnTo>
                        <a:pt x="104530" y="37572"/>
                      </a:lnTo>
                      <a:cubicBezTo>
                        <a:pt x="111564" y="37572"/>
                        <a:pt x="117299" y="31861"/>
                        <a:pt x="117299" y="24827"/>
                      </a:cubicBezTo>
                      <a:lnTo>
                        <a:pt x="117299" y="24509"/>
                      </a:lnTo>
                      <a:lnTo>
                        <a:pt x="140509" y="24509"/>
                      </a:lnTo>
                      <a:lnTo>
                        <a:pt x="140509" y="98893"/>
                      </a:lnTo>
                      <a:lnTo>
                        <a:pt x="135852" y="103550"/>
                      </a:lnTo>
                      <a:cubicBezTo>
                        <a:pt x="135509" y="103893"/>
                        <a:pt x="135215" y="104309"/>
                        <a:pt x="135019" y="104775"/>
                      </a:cubicBezTo>
                      <a:lnTo>
                        <a:pt x="122764" y="132323"/>
                      </a:lnTo>
                      <a:cubicBezTo>
                        <a:pt x="122078" y="133867"/>
                        <a:pt x="122397" y="135656"/>
                        <a:pt x="123598" y="136857"/>
                      </a:cubicBezTo>
                      <a:cubicBezTo>
                        <a:pt x="124382" y="137641"/>
                        <a:pt x="125436" y="138058"/>
                        <a:pt x="126490" y="138058"/>
                      </a:cubicBezTo>
                      <a:cubicBezTo>
                        <a:pt x="127053" y="138058"/>
                        <a:pt x="127617" y="137935"/>
                        <a:pt x="128156" y="137715"/>
                      </a:cubicBezTo>
                      <a:lnTo>
                        <a:pt x="140509" y="132200"/>
                      </a:lnTo>
                      <a:lnTo>
                        <a:pt x="140509" y="184625"/>
                      </a:lnTo>
                      <a:lnTo>
                        <a:pt x="98844" y="184625"/>
                      </a:lnTo>
                      <a:cubicBezTo>
                        <a:pt x="96589" y="184625"/>
                        <a:pt x="94775" y="186463"/>
                        <a:pt x="94775" y="188718"/>
                      </a:cubicBezTo>
                      <a:cubicBezTo>
                        <a:pt x="94775" y="190972"/>
                        <a:pt x="96589" y="192811"/>
                        <a:pt x="98844" y="192811"/>
                      </a:cubicBezTo>
                      <a:lnTo>
                        <a:pt x="144602" y="192811"/>
                      </a:lnTo>
                      <a:cubicBezTo>
                        <a:pt x="146857" y="192811"/>
                        <a:pt x="148695" y="190972"/>
                        <a:pt x="148695" y="188718"/>
                      </a:cubicBezTo>
                      <a:lnTo>
                        <a:pt x="148695" y="128573"/>
                      </a:lnTo>
                      <a:lnTo>
                        <a:pt x="155704" y="125436"/>
                      </a:lnTo>
                      <a:cubicBezTo>
                        <a:pt x="156121" y="125240"/>
                        <a:pt x="156513" y="124995"/>
                        <a:pt x="156856" y="124652"/>
                      </a:cubicBezTo>
                      <a:lnTo>
                        <a:pt x="156856" y="195261"/>
                      </a:lnTo>
                      <a:cubicBezTo>
                        <a:pt x="156856" y="198399"/>
                        <a:pt x="154283" y="200972"/>
                        <a:pt x="151146" y="200972"/>
                      </a:cubicBezTo>
                      <a:lnTo>
                        <a:pt x="13896" y="200972"/>
                      </a:lnTo>
                      <a:cubicBezTo>
                        <a:pt x="10735" y="200972"/>
                        <a:pt x="8161" y="198399"/>
                        <a:pt x="8161" y="195261"/>
                      </a:cubicBezTo>
                      <a:lnTo>
                        <a:pt x="8161" y="13896"/>
                      </a:lnTo>
                      <a:cubicBezTo>
                        <a:pt x="8161" y="10735"/>
                        <a:pt x="10735" y="8161"/>
                        <a:pt x="13896" y="8161"/>
                      </a:cubicBezTo>
                      <a:close/>
                      <a:moveTo>
                        <a:pt x="13896" y="0"/>
                      </a:moveTo>
                      <a:cubicBezTo>
                        <a:pt x="6225" y="0"/>
                        <a:pt x="0" y="6225"/>
                        <a:pt x="0" y="13896"/>
                      </a:cubicBezTo>
                      <a:lnTo>
                        <a:pt x="0" y="195261"/>
                      </a:lnTo>
                      <a:cubicBezTo>
                        <a:pt x="0" y="202908"/>
                        <a:pt x="6225" y="209133"/>
                        <a:pt x="13896" y="209133"/>
                      </a:cubicBezTo>
                      <a:lnTo>
                        <a:pt x="151146" y="209133"/>
                      </a:lnTo>
                      <a:cubicBezTo>
                        <a:pt x="158792" y="209133"/>
                        <a:pt x="165018" y="202908"/>
                        <a:pt x="165018" y="195261"/>
                      </a:cubicBezTo>
                      <a:lnTo>
                        <a:pt x="165018" y="116490"/>
                      </a:lnTo>
                      <a:lnTo>
                        <a:pt x="204771" y="76737"/>
                      </a:lnTo>
                      <a:cubicBezTo>
                        <a:pt x="210579" y="70928"/>
                        <a:pt x="210579" y="61493"/>
                        <a:pt x="204771" y="55684"/>
                      </a:cubicBezTo>
                      <a:cubicBezTo>
                        <a:pt x="201879" y="52780"/>
                        <a:pt x="198068" y="51327"/>
                        <a:pt x="194253" y="51327"/>
                      </a:cubicBezTo>
                      <a:cubicBezTo>
                        <a:pt x="190439" y="51327"/>
                        <a:pt x="186622" y="52780"/>
                        <a:pt x="183718" y="55684"/>
                      </a:cubicBezTo>
                      <a:lnTo>
                        <a:pt x="165018" y="74384"/>
                      </a:lnTo>
                      <a:lnTo>
                        <a:pt x="165018" y="13896"/>
                      </a:lnTo>
                      <a:cubicBezTo>
                        <a:pt x="165018" y="6225"/>
                        <a:pt x="158792" y="0"/>
                        <a:pt x="151146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6" name="Google Shape;256;p35"/>
                <p:cNvSpPr/>
                <p:nvPr/>
              </p:nvSpPr>
              <p:spPr>
                <a:xfrm>
                  <a:off x="2089475" y="1463550"/>
                  <a:ext cx="857825" cy="857825"/>
                </a:xfrm>
                <a:custGeom>
                  <a:rect b="b" l="l" r="r" t="t"/>
                  <a:pathLst>
                    <a:path extrusionOk="0" h="34313" w="34313">
                      <a:moveTo>
                        <a:pt x="26127" y="8162"/>
                      </a:moveTo>
                      <a:lnTo>
                        <a:pt x="26127" y="26151"/>
                      </a:lnTo>
                      <a:lnTo>
                        <a:pt x="8162" y="26151"/>
                      </a:lnTo>
                      <a:lnTo>
                        <a:pt x="8162" y="8162"/>
                      </a:lnTo>
                      <a:close/>
                      <a:moveTo>
                        <a:pt x="4069" y="1"/>
                      </a:moveTo>
                      <a:cubicBezTo>
                        <a:pt x="1814" y="1"/>
                        <a:pt x="0" y="1839"/>
                        <a:pt x="0" y="4094"/>
                      </a:cubicBezTo>
                      <a:lnTo>
                        <a:pt x="0" y="30220"/>
                      </a:lnTo>
                      <a:cubicBezTo>
                        <a:pt x="0" y="32475"/>
                        <a:pt x="1814" y="34313"/>
                        <a:pt x="4069" y="34313"/>
                      </a:cubicBezTo>
                      <a:lnTo>
                        <a:pt x="30220" y="34313"/>
                      </a:lnTo>
                      <a:cubicBezTo>
                        <a:pt x="32474" y="34313"/>
                        <a:pt x="34313" y="32475"/>
                        <a:pt x="34313" y="30220"/>
                      </a:cubicBezTo>
                      <a:lnTo>
                        <a:pt x="34313" y="4094"/>
                      </a:lnTo>
                      <a:cubicBezTo>
                        <a:pt x="34313" y="1839"/>
                        <a:pt x="32474" y="1"/>
                        <a:pt x="30220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7" name="Google Shape;257;p35"/>
                <p:cNvSpPr/>
                <p:nvPr/>
              </p:nvSpPr>
              <p:spPr>
                <a:xfrm>
                  <a:off x="2089475" y="2586675"/>
                  <a:ext cx="857825" cy="857825"/>
                </a:xfrm>
                <a:custGeom>
                  <a:rect b="b" l="l" r="r" t="t"/>
                  <a:pathLst>
                    <a:path extrusionOk="0" h="34313" w="34313">
                      <a:moveTo>
                        <a:pt x="26127" y="8186"/>
                      </a:moveTo>
                      <a:lnTo>
                        <a:pt x="26127" y="26151"/>
                      </a:lnTo>
                      <a:lnTo>
                        <a:pt x="8162" y="26151"/>
                      </a:lnTo>
                      <a:lnTo>
                        <a:pt x="8162" y="8186"/>
                      </a:lnTo>
                      <a:close/>
                      <a:moveTo>
                        <a:pt x="4069" y="0"/>
                      </a:moveTo>
                      <a:cubicBezTo>
                        <a:pt x="1814" y="0"/>
                        <a:pt x="0" y="1838"/>
                        <a:pt x="0" y="4093"/>
                      </a:cubicBezTo>
                      <a:lnTo>
                        <a:pt x="0" y="30244"/>
                      </a:lnTo>
                      <a:cubicBezTo>
                        <a:pt x="0" y="32499"/>
                        <a:pt x="1814" y="34312"/>
                        <a:pt x="4069" y="34312"/>
                      </a:cubicBezTo>
                      <a:lnTo>
                        <a:pt x="30220" y="34312"/>
                      </a:lnTo>
                      <a:cubicBezTo>
                        <a:pt x="32474" y="34312"/>
                        <a:pt x="34313" y="32499"/>
                        <a:pt x="34313" y="30244"/>
                      </a:cubicBezTo>
                      <a:lnTo>
                        <a:pt x="34313" y="4093"/>
                      </a:lnTo>
                      <a:cubicBezTo>
                        <a:pt x="34313" y="1838"/>
                        <a:pt x="32474" y="0"/>
                        <a:pt x="3022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8" name="Google Shape;258;p35"/>
                <p:cNvSpPr/>
                <p:nvPr/>
              </p:nvSpPr>
              <p:spPr>
                <a:xfrm>
                  <a:off x="2089475" y="3710400"/>
                  <a:ext cx="857825" cy="857825"/>
                </a:xfrm>
                <a:custGeom>
                  <a:rect b="b" l="l" r="r" t="t"/>
                  <a:pathLst>
                    <a:path extrusionOk="0" h="34313" w="34313">
                      <a:moveTo>
                        <a:pt x="26127" y="8162"/>
                      </a:moveTo>
                      <a:lnTo>
                        <a:pt x="26127" y="26127"/>
                      </a:lnTo>
                      <a:lnTo>
                        <a:pt x="8162" y="26127"/>
                      </a:lnTo>
                      <a:lnTo>
                        <a:pt x="8162" y="8162"/>
                      </a:lnTo>
                      <a:close/>
                      <a:moveTo>
                        <a:pt x="4069" y="0"/>
                      </a:moveTo>
                      <a:cubicBezTo>
                        <a:pt x="1814" y="0"/>
                        <a:pt x="0" y="1814"/>
                        <a:pt x="0" y="4069"/>
                      </a:cubicBezTo>
                      <a:lnTo>
                        <a:pt x="0" y="30220"/>
                      </a:lnTo>
                      <a:cubicBezTo>
                        <a:pt x="0" y="32474"/>
                        <a:pt x="1814" y="34312"/>
                        <a:pt x="4069" y="34312"/>
                      </a:cubicBezTo>
                      <a:lnTo>
                        <a:pt x="30220" y="34312"/>
                      </a:lnTo>
                      <a:cubicBezTo>
                        <a:pt x="32474" y="34312"/>
                        <a:pt x="34313" y="32474"/>
                        <a:pt x="34313" y="30220"/>
                      </a:cubicBezTo>
                      <a:lnTo>
                        <a:pt x="34313" y="4069"/>
                      </a:lnTo>
                      <a:cubicBezTo>
                        <a:pt x="34313" y="1814"/>
                        <a:pt x="32474" y="0"/>
                        <a:pt x="30220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9" name="Google Shape;259;p35"/>
                <p:cNvSpPr/>
                <p:nvPr/>
              </p:nvSpPr>
              <p:spPr>
                <a:xfrm>
                  <a:off x="3308775" y="1559900"/>
                  <a:ext cx="912375" cy="665275"/>
                </a:xfrm>
                <a:custGeom>
                  <a:rect b="b" l="l" r="r" t="t"/>
                  <a:pathLst>
                    <a:path extrusionOk="0" h="26611" w="36495">
                      <a:moveTo>
                        <a:pt x="32009" y="1"/>
                      </a:moveTo>
                      <a:cubicBezTo>
                        <a:pt x="30962" y="1"/>
                        <a:pt x="29914" y="399"/>
                        <a:pt x="29117" y="1195"/>
                      </a:cubicBezTo>
                      <a:lnTo>
                        <a:pt x="13579" y="16734"/>
                      </a:lnTo>
                      <a:lnTo>
                        <a:pt x="7378" y="10558"/>
                      </a:lnTo>
                      <a:cubicBezTo>
                        <a:pt x="6581" y="9749"/>
                        <a:pt x="5534" y="9345"/>
                        <a:pt x="4486" y="9345"/>
                      </a:cubicBezTo>
                      <a:cubicBezTo>
                        <a:pt x="3438" y="9345"/>
                        <a:pt x="2390" y="9749"/>
                        <a:pt x="1594" y="10558"/>
                      </a:cubicBezTo>
                      <a:cubicBezTo>
                        <a:pt x="1" y="12151"/>
                        <a:pt x="1" y="14724"/>
                        <a:pt x="1594" y="16317"/>
                      </a:cubicBezTo>
                      <a:lnTo>
                        <a:pt x="10687" y="25410"/>
                      </a:lnTo>
                      <a:cubicBezTo>
                        <a:pt x="11495" y="26219"/>
                        <a:pt x="12525" y="26611"/>
                        <a:pt x="13579" y="26611"/>
                      </a:cubicBezTo>
                      <a:cubicBezTo>
                        <a:pt x="14608" y="26611"/>
                        <a:pt x="15662" y="26219"/>
                        <a:pt x="16471" y="25410"/>
                      </a:cubicBezTo>
                      <a:lnTo>
                        <a:pt x="34901" y="6979"/>
                      </a:lnTo>
                      <a:cubicBezTo>
                        <a:pt x="36494" y="5386"/>
                        <a:pt x="36494" y="2788"/>
                        <a:pt x="34901" y="1195"/>
                      </a:cubicBezTo>
                      <a:cubicBezTo>
                        <a:pt x="34105" y="399"/>
                        <a:pt x="33057" y="1"/>
                        <a:pt x="32009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60" name="Google Shape;260;p35"/>
                <p:cNvSpPr/>
                <p:nvPr/>
              </p:nvSpPr>
              <p:spPr>
                <a:xfrm>
                  <a:off x="3308775" y="2683025"/>
                  <a:ext cx="912375" cy="665275"/>
                </a:xfrm>
                <a:custGeom>
                  <a:rect b="b" l="l" r="r" t="t"/>
                  <a:pathLst>
                    <a:path extrusionOk="0" h="26611" w="36495">
                      <a:moveTo>
                        <a:pt x="32009" y="0"/>
                      </a:moveTo>
                      <a:cubicBezTo>
                        <a:pt x="30962" y="0"/>
                        <a:pt x="29914" y="398"/>
                        <a:pt x="29117" y="1195"/>
                      </a:cubicBezTo>
                      <a:lnTo>
                        <a:pt x="13579" y="16758"/>
                      </a:lnTo>
                      <a:lnTo>
                        <a:pt x="7378" y="10557"/>
                      </a:lnTo>
                      <a:cubicBezTo>
                        <a:pt x="6581" y="9761"/>
                        <a:pt x="5534" y="9362"/>
                        <a:pt x="4486" y="9362"/>
                      </a:cubicBezTo>
                      <a:cubicBezTo>
                        <a:pt x="3438" y="9362"/>
                        <a:pt x="2390" y="9761"/>
                        <a:pt x="1594" y="10557"/>
                      </a:cubicBezTo>
                      <a:cubicBezTo>
                        <a:pt x="1" y="12150"/>
                        <a:pt x="1" y="14748"/>
                        <a:pt x="1594" y="16341"/>
                      </a:cubicBezTo>
                      <a:lnTo>
                        <a:pt x="10687" y="25410"/>
                      </a:lnTo>
                      <a:cubicBezTo>
                        <a:pt x="11446" y="26194"/>
                        <a:pt x="12500" y="26611"/>
                        <a:pt x="13579" y="26611"/>
                      </a:cubicBezTo>
                      <a:cubicBezTo>
                        <a:pt x="14657" y="26611"/>
                        <a:pt x="15686" y="26194"/>
                        <a:pt x="16471" y="25410"/>
                      </a:cubicBezTo>
                      <a:lnTo>
                        <a:pt x="34901" y="6979"/>
                      </a:lnTo>
                      <a:cubicBezTo>
                        <a:pt x="36494" y="5386"/>
                        <a:pt x="36494" y="2788"/>
                        <a:pt x="34901" y="1195"/>
                      </a:cubicBezTo>
                      <a:cubicBezTo>
                        <a:pt x="34105" y="398"/>
                        <a:pt x="33057" y="0"/>
                        <a:pt x="3200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261" name="Google Shape;261;p35"/>
              <p:cNvSpPr/>
              <p:nvPr/>
            </p:nvSpPr>
            <p:spPr>
              <a:xfrm>
                <a:off x="4541209" y="2073522"/>
                <a:ext cx="162129" cy="118219"/>
              </a:xfrm>
              <a:custGeom>
                <a:rect b="b" l="l" r="r" t="t"/>
                <a:pathLst>
                  <a:path extrusionOk="0" h="26611" w="36495">
                    <a:moveTo>
                      <a:pt x="32009" y="0"/>
                    </a:moveTo>
                    <a:cubicBezTo>
                      <a:pt x="30962" y="0"/>
                      <a:pt x="29914" y="398"/>
                      <a:pt x="29117" y="1195"/>
                    </a:cubicBezTo>
                    <a:lnTo>
                      <a:pt x="13579" y="16758"/>
                    </a:lnTo>
                    <a:lnTo>
                      <a:pt x="7378" y="10557"/>
                    </a:lnTo>
                    <a:cubicBezTo>
                      <a:pt x="6581" y="9761"/>
                      <a:pt x="5534" y="9362"/>
                      <a:pt x="4486" y="9362"/>
                    </a:cubicBezTo>
                    <a:cubicBezTo>
                      <a:pt x="3438" y="9362"/>
                      <a:pt x="2390" y="9761"/>
                      <a:pt x="1594" y="10557"/>
                    </a:cubicBezTo>
                    <a:cubicBezTo>
                      <a:pt x="1" y="12150"/>
                      <a:pt x="1" y="14748"/>
                      <a:pt x="1594" y="16341"/>
                    </a:cubicBezTo>
                    <a:lnTo>
                      <a:pt x="10687" y="25410"/>
                    </a:lnTo>
                    <a:cubicBezTo>
                      <a:pt x="11446" y="26194"/>
                      <a:pt x="12500" y="26611"/>
                      <a:pt x="13579" y="26611"/>
                    </a:cubicBezTo>
                    <a:cubicBezTo>
                      <a:pt x="14657" y="26611"/>
                      <a:pt x="15686" y="26194"/>
                      <a:pt x="16471" y="25410"/>
                    </a:cubicBezTo>
                    <a:lnTo>
                      <a:pt x="34901" y="6979"/>
                    </a:lnTo>
                    <a:cubicBezTo>
                      <a:pt x="36494" y="5386"/>
                      <a:pt x="36494" y="2788"/>
                      <a:pt x="34901" y="1195"/>
                    </a:cubicBezTo>
                    <a:cubicBezTo>
                      <a:pt x="34105" y="398"/>
                      <a:pt x="33057" y="0"/>
                      <a:pt x="3200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262" name="Google Shape;262;p35"/>
          <p:cNvGrpSpPr/>
          <p:nvPr/>
        </p:nvGrpSpPr>
        <p:grpSpPr>
          <a:xfrm>
            <a:off x="5866375" y="1417125"/>
            <a:ext cx="1008000" cy="1008000"/>
            <a:chOff x="2269625" y="1417138"/>
            <a:chExt cx="1008000" cy="1008000"/>
          </a:xfrm>
        </p:grpSpPr>
        <p:sp>
          <p:nvSpPr>
            <p:cNvPr id="263" name="Google Shape;263;p35"/>
            <p:cNvSpPr/>
            <p:nvPr/>
          </p:nvSpPr>
          <p:spPr>
            <a:xfrm>
              <a:off x="2269625" y="1417138"/>
              <a:ext cx="1008000" cy="10080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4" name="Google Shape;264;p35"/>
            <p:cNvGrpSpPr/>
            <p:nvPr/>
          </p:nvGrpSpPr>
          <p:grpSpPr>
            <a:xfrm>
              <a:off x="2513787" y="1661292"/>
              <a:ext cx="519698" cy="519698"/>
              <a:chOff x="1190625" y="238125"/>
              <a:chExt cx="5228350" cy="5228350"/>
            </a:xfrm>
          </p:grpSpPr>
          <p:sp>
            <p:nvSpPr>
              <p:cNvPr id="265" name="Google Shape;265;p35"/>
              <p:cNvSpPr/>
              <p:nvPr/>
            </p:nvSpPr>
            <p:spPr>
              <a:xfrm>
                <a:off x="1190625" y="238125"/>
                <a:ext cx="5228350" cy="5228350"/>
              </a:xfrm>
              <a:custGeom>
                <a:rect b="b" l="l" r="r" t="t"/>
                <a:pathLst>
                  <a:path extrusionOk="0" h="209134" w="209134">
                    <a:moveTo>
                      <a:pt x="104579" y="78281"/>
                    </a:moveTo>
                    <a:lnTo>
                      <a:pt x="115976" y="86589"/>
                    </a:lnTo>
                    <a:lnTo>
                      <a:pt x="93182" y="86589"/>
                    </a:lnTo>
                    <a:lnTo>
                      <a:pt x="104579" y="78281"/>
                    </a:lnTo>
                    <a:close/>
                    <a:moveTo>
                      <a:pt x="104579" y="8161"/>
                    </a:moveTo>
                    <a:cubicBezTo>
                      <a:pt x="104750" y="8161"/>
                      <a:pt x="104775" y="8210"/>
                      <a:pt x="104800" y="8333"/>
                    </a:cubicBezTo>
                    <a:lnTo>
                      <a:pt x="113451" y="35097"/>
                    </a:lnTo>
                    <a:cubicBezTo>
                      <a:pt x="113990" y="36788"/>
                      <a:pt x="115559" y="37915"/>
                      <a:pt x="117348" y="37915"/>
                    </a:cubicBezTo>
                    <a:lnTo>
                      <a:pt x="145558" y="37915"/>
                    </a:lnTo>
                    <a:cubicBezTo>
                      <a:pt x="145680" y="37915"/>
                      <a:pt x="145729" y="37915"/>
                      <a:pt x="145803" y="38087"/>
                    </a:cubicBezTo>
                    <a:cubicBezTo>
                      <a:pt x="145852" y="38258"/>
                      <a:pt x="145803" y="38283"/>
                      <a:pt x="145705" y="38356"/>
                    </a:cubicBezTo>
                    <a:lnTo>
                      <a:pt x="122838" y="54900"/>
                    </a:lnTo>
                    <a:cubicBezTo>
                      <a:pt x="121392" y="55954"/>
                      <a:pt x="120804" y="57792"/>
                      <a:pt x="121343" y="59483"/>
                    </a:cubicBezTo>
                    <a:lnTo>
                      <a:pt x="130117" y="86246"/>
                    </a:lnTo>
                    <a:cubicBezTo>
                      <a:pt x="130142" y="86369"/>
                      <a:pt x="130166" y="86418"/>
                      <a:pt x="130019" y="86540"/>
                    </a:cubicBezTo>
                    <a:cubicBezTo>
                      <a:pt x="129951" y="86586"/>
                      <a:pt x="129904" y="86605"/>
                      <a:pt x="129863" y="86605"/>
                    </a:cubicBezTo>
                    <a:cubicBezTo>
                      <a:pt x="129816" y="86605"/>
                      <a:pt x="129777" y="86580"/>
                      <a:pt x="129725" y="86540"/>
                    </a:cubicBezTo>
                    <a:lnTo>
                      <a:pt x="106981" y="69924"/>
                    </a:lnTo>
                    <a:cubicBezTo>
                      <a:pt x="106270" y="69409"/>
                      <a:pt x="105412" y="69139"/>
                      <a:pt x="104579" y="69139"/>
                    </a:cubicBezTo>
                    <a:cubicBezTo>
                      <a:pt x="103721" y="69139"/>
                      <a:pt x="102888" y="69409"/>
                      <a:pt x="102153" y="69924"/>
                    </a:cubicBezTo>
                    <a:lnTo>
                      <a:pt x="79408" y="86540"/>
                    </a:lnTo>
                    <a:cubicBezTo>
                      <a:pt x="79356" y="86580"/>
                      <a:pt x="79318" y="86605"/>
                      <a:pt x="79271" y="86605"/>
                    </a:cubicBezTo>
                    <a:cubicBezTo>
                      <a:pt x="79230" y="86605"/>
                      <a:pt x="79183" y="86586"/>
                      <a:pt x="79114" y="86540"/>
                    </a:cubicBezTo>
                    <a:cubicBezTo>
                      <a:pt x="78967" y="86418"/>
                      <a:pt x="78992" y="86369"/>
                      <a:pt x="79041" y="86246"/>
                    </a:cubicBezTo>
                    <a:lnTo>
                      <a:pt x="87790" y="59483"/>
                    </a:lnTo>
                    <a:cubicBezTo>
                      <a:pt x="88354" y="57792"/>
                      <a:pt x="87741" y="55954"/>
                      <a:pt x="86295" y="54900"/>
                    </a:cubicBezTo>
                    <a:lnTo>
                      <a:pt x="63429" y="38356"/>
                    </a:lnTo>
                    <a:cubicBezTo>
                      <a:pt x="63331" y="38283"/>
                      <a:pt x="63282" y="38258"/>
                      <a:pt x="63355" y="38087"/>
                    </a:cubicBezTo>
                    <a:cubicBezTo>
                      <a:pt x="63404" y="37915"/>
                      <a:pt x="63453" y="37915"/>
                      <a:pt x="63576" y="37915"/>
                    </a:cubicBezTo>
                    <a:lnTo>
                      <a:pt x="91810" y="37915"/>
                    </a:lnTo>
                    <a:cubicBezTo>
                      <a:pt x="93574" y="37915"/>
                      <a:pt x="95143" y="36788"/>
                      <a:pt x="95682" y="35097"/>
                    </a:cubicBezTo>
                    <a:lnTo>
                      <a:pt x="104334" y="8333"/>
                    </a:lnTo>
                    <a:cubicBezTo>
                      <a:pt x="104383" y="8210"/>
                      <a:pt x="104383" y="8161"/>
                      <a:pt x="104579" y="8161"/>
                    </a:cubicBezTo>
                    <a:close/>
                    <a:moveTo>
                      <a:pt x="59630" y="150312"/>
                    </a:moveTo>
                    <a:lnTo>
                      <a:pt x="59630" y="200972"/>
                    </a:lnTo>
                    <a:lnTo>
                      <a:pt x="8161" y="200972"/>
                    </a:lnTo>
                    <a:lnTo>
                      <a:pt x="8161" y="150312"/>
                    </a:lnTo>
                    <a:close/>
                    <a:moveTo>
                      <a:pt x="141342" y="94775"/>
                    </a:moveTo>
                    <a:lnTo>
                      <a:pt x="141342" y="200972"/>
                    </a:lnTo>
                    <a:lnTo>
                      <a:pt x="67816" y="200972"/>
                    </a:lnTo>
                    <a:lnTo>
                      <a:pt x="67816" y="146244"/>
                    </a:lnTo>
                    <a:lnTo>
                      <a:pt x="67816" y="94775"/>
                    </a:lnTo>
                    <a:close/>
                    <a:moveTo>
                      <a:pt x="104579" y="0"/>
                    </a:moveTo>
                    <a:cubicBezTo>
                      <a:pt x="100854" y="0"/>
                      <a:pt x="97716" y="2279"/>
                      <a:pt x="96565" y="5833"/>
                    </a:cubicBezTo>
                    <a:lnTo>
                      <a:pt x="88820" y="29754"/>
                    </a:lnTo>
                    <a:lnTo>
                      <a:pt x="63576" y="29754"/>
                    </a:lnTo>
                    <a:cubicBezTo>
                      <a:pt x="59875" y="29754"/>
                      <a:pt x="56713" y="32033"/>
                      <a:pt x="55586" y="35562"/>
                    </a:cubicBezTo>
                    <a:cubicBezTo>
                      <a:pt x="54434" y="39116"/>
                      <a:pt x="55635" y="42792"/>
                      <a:pt x="58649" y="44974"/>
                    </a:cubicBezTo>
                    <a:lnTo>
                      <a:pt x="79114" y="59777"/>
                    </a:lnTo>
                    <a:lnTo>
                      <a:pt x="71272" y="83722"/>
                    </a:lnTo>
                    <a:cubicBezTo>
                      <a:pt x="70953" y="84678"/>
                      <a:pt x="70806" y="85658"/>
                      <a:pt x="70830" y="86589"/>
                    </a:cubicBezTo>
                    <a:lnTo>
                      <a:pt x="63723" y="86589"/>
                    </a:lnTo>
                    <a:cubicBezTo>
                      <a:pt x="61468" y="86589"/>
                      <a:pt x="59630" y="88428"/>
                      <a:pt x="59630" y="90682"/>
                    </a:cubicBezTo>
                    <a:lnTo>
                      <a:pt x="59630" y="142151"/>
                    </a:lnTo>
                    <a:lnTo>
                      <a:pt x="4093" y="142151"/>
                    </a:lnTo>
                    <a:cubicBezTo>
                      <a:pt x="1838" y="142151"/>
                      <a:pt x="0" y="143989"/>
                      <a:pt x="0" y="146244"/>
                    </a:cubicBezTo>
                    <a:lnTo>
                      <a:pt x="0" y="205065"/>
                    </a:lnTo>
                    <a:cubicBezTo>
                      <a:pt x="0" y="207320"/>
                      <a:pt x="1838" y="209133"/>
                      <a:pt x="4093" y="209133"/>
                    </a:cubicBezTo>
                    <a:lnTo>
                      <a:pt x="205065" y="209133"/>
                    </a:lnTo>
                    <a:cubicBezTo>
                      <a:pt x="207320" y="209133"/>
                      <a:pt x="209133" y="207320"/>
                      <a:pt x="209133" y="205065"/>
                    </a:cubicBezTo>
                    <a:lnTo>
                      <a:pt x="209133" y="191977"/>
                    </a:lnTo>
                    <a:cubicBezTo>
                      <a:pt x="209133" y="189722"/>
                      <a:pt x="207320" y="187909"/>
                      <a:pt x="205065" y="187909"/>
                    </a:cubicBezTo>
                    <a:cubicBezTo>
                      <a:pt x="202810" y="187909"/>
                      <a:pt x="200972" y="189722"/>
                      <a:pt x="200972" y="191977"/>
                    </a:cubicBezTo>
                    <a:lnTo>
                      <a:pt x="200972" y="200972"/>
                    </a:lnTo>
                    <a:lnTo>
                      <a:pt x="149504" y="200972"/>
                    </a:lnTo>
                    <a:lnTo>
                      <a:pt x="149504" y="150312"/>
                    </a:lnTo>
                    <a:lnTo>
                      <a:pt x="200972" y="150312"/>
                    </a:lnTo>
                    <a:lnTo>
                      <a:pt x="200972" y="159307"/>
                    </a:lnTo>
                    <a:cubicBezTo>
                      <a:pt x="200972" y="161562"/>
                      <a:pt x="202810" y="163400"/>
                      <a:pt x="205065" y="163400"/>
                    </a:cubicBezTo>
                    <a:cubicBezTo>
                      <a:pt x="207320" y="163400"/>
                      <a:pt x="209133" y="161562"/>
                      <a:pt x="209133" y="159307"/>
                    </a:cubicBezTo>
                    <a:lnTo>
                      <a:pt x="209133" y="146244"/>
                    </a:lnTo>
                    <a:cubicBezTo>
                      <a:pt x="209133" y="143989"/>
                      <a:pt x="207320" y="142151"/>
                      <a:pt x="205065" y="142151"/>
                    </a:cubicBezTo>
                    <a:lnTo>
                      <a:pt x="149504" y="142151"/>
                    </a:lnTo>
                    <a:lnTo>
                      <a:pt x="149504" y="90682"/>
                    </a:lnTo>
                    <a:cubicBezTo>
                      <a:pt x="149504" y="88428"/>
                      <a:pt x="147665" y="86589"/>
                      <a:pt x="145411" y="86589"/>
                    </a:cubicBezTo>
                    <a:lnTo>
                      <a:pt x="138303" y="86589"/>
                    </a:lnTo>
                    <a:cubicBezTo>
                      <a:pt x="138328" y="85658"/>
                      <a:pt x="138180" y="84678"/>
                      <a:pt x="137886" y="83722"/>
                    </a:cubicBezTo>
                    <a:lnTo>
                      <a:pt x="130044" y="59777"/>
                    </a:lnTo>
                    <a:lnTo>
                      <a:pt x="150484" y="44974"/>
                    </a:lnTo>
                    <a:cubicBezTo>
                      <a:pt x="153498" y="42792"/>
                      <a:pt x="154699" y="39116"/>
                      <a:pt x="153572" y="35562"/>
                    </a:cubicBezTo>
                    <a:cubicBezTo>
                      <a:pt x="152420" y="32033"/>
                      <a:pt x="149283" y="29754"/>
                      <a:pt x="145558" y="29754"/>
                    </a:cubicBezTo>
                    <a:lnTo>
                      <a:pt x="120314" y="29754"/>
                    </a:lnTo>
                    <a:lnTo>
                      <a:pt x="112569" y="5833"/>
                    </a:lnTo>
                    <a:cubicBezTo>
                      <a:pt x="111441" y="2279"/>
                      <a:pt x="108280" y="0"/>
                      <a:pt x="10457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35"/>
              <p:cNvSpPr/>
              <p:nvPr/>
            </p:nvSpPr>
            <p:spPr>
              <a:xfrm>
                <a:off x="5663475" y="238125"/>
                <a:ext cx="204050" cy="351725"/>
              </a:xfrm>
              <a:custGeom>
                <a:rect b="b" l="l" r="r" t="t"/>
                <a:pathLst>
                  <a:path extrusionOk="0" h="14069" w="8162">
                    <a:moveTo>
                      <a:pt x="4093" y="0"/>
                    </a:moveTo>
                    <a:cubicBezTo>
                      <a:pt x="1838" y="0"/>
                      <a:pt x="0" y="1838"/>
                      <a:pt x="0" y="4093"/>
                    </a:cubicBezTo>
                    <a:lnTo>
                      <a:pt x="0" y="9975"/>
                    </a:lnTo>
                    <a:cubicBezTo>
                      <a:pt x="0" y="12230"/>
                      <a:pt x="1838" y="14068"/>
                      <a:pt x="4093" y="14068"/>
                    </a:cubicBezTo>
                    <a:cubicBezTo>
                      <a:pt x="6348" y="14068"/>
                      <a:pt x="8161" y="12230"/>
                      <a:pt x="8161" y="9975"/>
                    </a:cubicBezTo>
                    <a:lnTo>
                      <a:pt x="8161" y="4093"/>
                    </a:lnTo>
                    <a:cubicBezTo>
                      <a:pt x="8161" y="1838"/>
                      <a:pt x="6348" y="0"/>
                      <a:pt x="40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35"/>
              <p:cNvSpPr/>
              <p:nvPr/>
            </p:nvSpPr>
            <p:spPr>
              <a:xfrm>
                <a:off x="5663475" y="907825"/>
                <a:ext cx="204050" cy="351725"/>
              </a:xfrm>
              <a:custGeom>
                <a:rect b="b" l="l" r="r" t="t"/>
                <a:pathLst>
                  <a:path extrusionOk="0" h="14069" w="8162">
                    <a:moveTo>
                      <a:pt x="4093" y="0"/>
                    </a:moveTo>
                    <a:cubicBezTo>
                      <a:pt x="1838" y="0"/>
                      <a:pt x="0" y="1838"/>
                      <a:pt x="0" y="4093"/>
                    </a:cubicBezTo>
                    <a:lnTo>
                      <a:pt x="0" y="9975"/>
                    </a:lnTo>
                    <a:cubicBezTo>
                      <a:pt x="0" y="12230"/>
                      <a:pt x="1838" y="14068"/>
                      <a:pt x="4093" y="14068"/>
                    </a:cubicBezTo>
                    <a:cubicBezTo>
                      <a:pt x="6348" y="14068"/>
                      <a:pt x="8161" y="12230"/>
                      <a:pt x="8161" y="9975"/>
                    </a:cubicBezTo>
                    <a:lnTo>
                      <a:pt x="8161" y="4093"/>
                    </a:lnTo>
                    <a:cubicBezTo>
                      <a:pt x="8161" y="1838"/>
                      <a:pt x="6348" y="0"/>
                      <a:pt x="4093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35"/>
              <p:cNvSpPr/>
              <p:nvPr/>
            </p:nvSpPr>
            <p:spPr>
              <a:xfrm>
                <a:off x="5924475" y="646800"/>
                <a:ext cx="351725" cy="204050"/>
              </a:xfrm>
              <a:custGeom>
                <a:rect b="b" l="l" r="r" t="t"/>
                <a:pathLst>
                  <a:path extrusionOk="0" h="8162" w="14069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4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" name="Google Shape;269;p35"/>
              <p:cNvSpPr/>
              <p:nvPr/>
            </p:nvSpPr>
            <p:spPr>
              <a:xfrm>
                <a:off x="5254775" y="646800"/>
                <a:ext cx="351725" cy="204050"/>
              </a:xfrm>
              <a:custGeom>
                <a:rect b="b" l="l" r="r" t="t"/>
                <a:pathLst>
                  <a:path extrusionOk="0" h="8162" w="14069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4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4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" name="Google Shape;270;p35"/>
              <p:cNvSpPr/>
              <p:nvPr/>
            </p:nvSpPr>
            <p:spPr>
              <a:xfrm>
                <a:off x="1742050" y="1518075"/>
                <a:ext cx="204075" cy="351725"/>
              </a:xfrm>
              <a:custGeom>
                <a:rect b="b" l="l" r="r" t="t"/>
                <a:pathLst>
                  <a:path extrusionOk="0" h="14069" w="8163">
                    <a:moveTo>
                      <a:pt x="4094" y="1"/>
                    </a:moveTo>
                    <a:cubicBezTo>
                      <a:pt x="1839" y="1"/>
                      <a:pt x="1" y="1839"/>
                      <a:pt x="1" y="4094"/>
                    </a:cubicBezTo>
                    <a:lnTo>
                      <a:pt x="1" y="9976"/>
                    </a:lnTo>
                    <a:cubicBezTo>
                      <a:pt x="1" y="12231"/>
                      <a:pt x="1839" y="14069"/>
                      <a:pt x="4094" y="14069"/>
                    </a:cubicBezTo>
                    <a:cubicBezTo>
                      <a:pt x="6349" y="14069"/>
                      <a:pt x="8162" y="12231"/>
                      <a:pt x="8162" y="9976"/>
                    </a:cubicBezTo>
                    <a:lnTo>
                      <a:pt x="8162" y="4094"/>
                    </a:lnTo>
                    <a:cubicBezTo>
                      <a:pt x="8162" y="1839"/>
                      <a:pt x="6349" y="1"/>
                      <a:pt x="40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35"/>
              <p:cNvSpPr/>
              <p:nvPr/>
            </p:nvSpPr>
            <p:spPr>
              <a:xfrm>
                <a:off x="1742050" y="2187775"/>
                <a:ext cx="204075" cy="351725"/>
              </a:xfrm>
              <a:custGeom>
                <a:rect b="b" l="l" r="r" t="t"/>
                <a:pathLst>
                  <a:path extrusionOk="0" h="14069" w="8163">
                    <a:moveTo>
                      <a:pt x="4094" y="1"/>
                    </a:moveTo>
                    <a:cubicBezTo>
                      <a:pt x="1839" y="1"/>
                      <a:pt x="1" y="1839"/>
                      <a:pt x="1" y="4094"/>
                    </a:cubicBezTo>
                    <a:lnTo>
                      <a:pt x="1" y="9976"/>
                    </a:lnTo>
                    <a:cubicBezTo>
                      <a:pt x="1" y="12231"/>
                      <a:pt x="1839" y="14069"/>
                      <a:pt x="4094" y="14069"/>
                    </a:cubicBezTo>
                    <a:cubicBezTo>
                      <a:pt x="6349" y="14069"/>
                      <a:pt x="8162" y="12231"/>
                      <a:pt x="8162" y="9976"/>
                    </a:cubicBezTo>
                    <a:lnTo>
                      <a:pt x="8162" y="4094"/>
                    </a:lnTo>
                    <a:cubicBezTo>
                      <a:pt x="8162" y="1839"/>
                      <a:pt x="6349" y="1"/>
                      <a:pt x="409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" name="Google Shape;272;p35"/>
              <p:cNvSpPr/>
              <p:nvPr/>
            </p:nvSpPr>
            <p:spPr>
              <a:xfrm>
                <a:off x="2003075" y="1926775"/>
                <a:ext cx="351725" cy="204050"/>
              </a:xfrm>
              <a:custGeom>
                <a:rect b="b" l="l" r="r" t="t"/>
                <a:pathLst>
                  <a:path extrusionOk="0" h="8162" w="14069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3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1" y="8162"/>
                      <a:pt x="14069" y="6323"/>
                      <a:pt x="14069" y="4069"/>
                    </a:cubicBezTo>
                    <a:cubicBezTo>
                      <a:pt x="14069" y="1814"/>
                      <a:pt x="12231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" name="Google Shape;273;p35"/>
              <p:cNvSpPr/>
              <p:nvPr/>
            </p:nvSpPr>
            <p:spPr>
              <a:xfrm>
                <a:off x="1333375" y="1926775"/>
                <a:ext cx="351725" cy="204050"/>
              </a:xfrm>
              <a:custGeom>
                <a:rect b="b" l="l" r="r" t="t"/>
                <a:pathLst>
                  <a:path extrusionOk="0" h="8162" w="14069">
                    <a:moveTo>
                      <a:pt x="4094" y="0"/>
                    </a:moveTo>
                    <a:cubicBezTo>
                      <a:pt x="1839" y="0"/>
                      <a:pt x="1" y="1814"/>
                      <a:pt x="1" y="4069"/>
                    </a:cubicBezTo>
                    <a:cubicBezTo>
                      <a:pt x="1" y="6323"/>
                      <a:pt x="1839" y="8162"/>
                      <a:pt x="4094" y="8162"/>
                    </a:cubicBezTo>
                    <a:lnTo>
                      <a:pt x="9976" y="8162"/>
                    </a:lnTo>
                    <a:cubicBezTo>
                      <a:pt x="12230" y="8162"/>
                      <a:pt x="14069" y="6323"/>
                      <a:pt x="14069" y="4069"/>
                    </a:cubicBezTo>
                    <a:cubicBezTo>
                      <a:pt x="14069" y="1814"/>
                      <a:pt x="12230" y="0"/>
                      <a:pt x="997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" name="Google Shape;274;p35"/>
              <p:cNvSpPr/>
              <p:nvPr/>
            </p:nvSpPr>
            <p:spPr>
              <a:xfrm>
                <a:off x="6214900" y="4527150"/>
                <a:ext cx="204075" cy="204050"/>
              </a:xfrm>
              <a:custGeom>
                <a:rect b="b" l="l" r="r" t="t"/>
                <a:pathLst>
                  <a:path extrusionOk="0" h="8162" w="8163">
                    <a:moveTo>
                      <a:pt x="4094" y="0"/>
                    </a:moveTo>
                    <a:cubicBezTo>
                      <a:pt x="3016" y="0"/>
                      <a:pt x="1962" y="442"/>
                      <a:pt x="1202" y="1201"/>
                    </a:cubicBezTo>
                    <a:cubicBezTo>
                      <a:pt x="442" y="1961"/>
                      <a:pt x="1" y="3015"/>
                      <a:pt x="1" y="4093"/>
                    </a:cubicBezTo>
                    <a:cubicBezTo>
                      <a:pt x="1" y="5147"/>
                      <a:pt x="442" y="6226"/>
                      <a:pt x="1202" y="6961"/>
                    </a:cubicBezTo>
                    <a:cubicBezTo>
                      <a:pt x="1962" y="7721"/>
                      <a:pt x="3016" y="8162"/>
                      <a:pt x="4094" y="8162"/>
                    </a:cubicBezTo>
                    <a:cubicBezTo>
                      <a:pt x="5148" y="8162"/>
                      <a:pt x="6226" y="7721"/>
                      <a:pt x="6961" y="6961"/>
                    </a:cubicBezTo>
                    <a:cubicBezTo>
                      <a:pt x="7721" y="6226"/>
                      <a:pt x="8162" y="5147"/>
                      <a:pt x="8162" y="4093"/>
                    </a:cubicBezTo>
                    <a:cubicBezTo>
                      <a:pt x="8162" y="3015"/>
                      <a:pt x="7721" y="1961"/>
                      <a:pt x="6961" y="1201"/>
                    </a:cubicBezTo>
                    <a:cubicBezTo>
                      <a:pt x="6226" y="442"/>
                      <a:pt x="5148" y="0"/>
                      <a:pt x="4094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278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p36"/>
          <p:cNvSpPr txBox="1"/>
          <p:nvPr>
            <p:ph idx="1" type="subTitle"/>
          </p:nvPr>
        </p:nvSpPr>
        <p:spPr>
          <a:xfrm flipH="1">
            <a:off x="2454725" y="2268300"/>
            <a:ext cx="4234500" cy="6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6F2E9"/>
                </a:solidFill>
              </a:rPr>
              <a:t>“This is a quote. Words full of wisdom that someone important said and can make the reader get inspired.”</a:t>
            </a:r>
            <a:endParaRPr>
              <a:solidFill>
                <a:srgbClr val="F6F2E9"/>
              </a:solidFill>
            </a:endParaRPr>
          </a:p>
        </p:txBody>
      </p:sp>
      <p:sp>
        <p:nvSpPr>
          <p:cNvPr id="280" name="Google Shape;280;p36"/>
          <p:cNvSpPr txBox="1"/>
          <p:nvPr>
            <p:ph type="ctrTitle"/>
          </p:nvPr>
        </p:nvSpPr>
        <p:spPr>
          <a:xfrm>
            <a:off x="2788350" y="2875200"/>
            <a:ext cx="3567300" cy="30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6F2E9"/>
                </a:solidFill>
              </a:rPr>
              <a:t>—SOMEONE FAMOUS</a:t>
            </a:r>
            <a:endParaRPr>
              <a:solidFill>
                <a:srgbClr val="F6F2E9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284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37"/>
          <p:cNvSpPr txBox="1"/>
          <p:nvPr>
            <p:ph idx="2" type="ctrTitle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MARKET ANALYSIS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86" name="Google Shape;286;p37"/>
          <p:cNvSpPr txBox="1"/>
          <p:nvPr>
            <p:ph type="title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02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87" name="Google Shape;287;p37"/>
          <p:cNvSpPr txBox="1"/>
          <p:nvPr>
            <p:ph idx="1" type="subTitle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Here you could describe the topic of the section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AFA8D0"/>
        </a:solidFill>
      </p:bgPr>
    </p:bg>
    <p:spTree>
      <p:nvGrpSpPr>
        <p:cNvPr id="29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38"/>
          <p:cNvSpPr txBox="1"/>
          <p:nvPr/>
        </p:nvSpPr>
        <p:spPr>
          <a:xfrm>
            <a:off x="2850070" y="3503625"/>
            <a:ext cx="909600" cy="250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13 - 15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grpSp>
        <p:nvGrpSpPr>
          <p:cNvPr id="293" name="Google Shape;293;p38"/>
          <p:cNvGrpSpPr/>
          <p:nvPr/>
        </p:nvGrpSpPr>
        <p:grpSpPr>
          <a:xfrm>
            <a:off x="4871824" y="611307"/>
            <a:ext cx="2374233" cy="2163677"/>
            <a:chOff x="5688614" y="1026417"/>
            <a:chExt cx="1845068" cy="1681440"/>
          </a:xfrm>
        </p:grpSpPr>
        <p:sp>
          <p:nvSpPr>
            <p:cNvPr id="294" name="Google Shape;294;p38"/>
            <p:cNvSpPr/>
            <p:nvPr/>
          </p:nvSpPr>
          <p:spPr>
            <a:xfrm>
              <a:off x="7077833" y="2644323"/>
              <a:ext cx="40718" cy="12503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38"/>
            <p:cNvSpPr/>
            <p:nvPr/>
          </p:nvSpPr>
          <p:spPr>
            <a:xfrm>
              <a:off x="7007290" y="2622067"/>
              <a:ext cx="57550" cy="38002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6" name="Google Shape;296;p38"/>
            <p:cNvGrpSpPr/>
            <p:nvPr/>
          </p:nvGrpSpPr>
          <p:grpSpPr>
            <a:xfrm>
              <a:off x="6234001" y="1026417"/>
              <a:ext cx="1299681" cy="1206599"/>
              <a:chOff x="1922950" y="1410350"/>
              <a:chExt cx="1252825" cy="1162875"/>
            </a:xfrm>
          </p:grpSpPr>
          <p:sp>
            <p:nvSpPr>
              <p:cNvPr id="297" name="Google Shape;297;p3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" name="Google Shape;298;p3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" name="Google Shape;299;p3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" name="Google Shape;300;p3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" name="Google Shape;301;p3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" name="Google Shape;302;p3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" name="Google Shape;303;p3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" name="Google Shape;304;p3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" name="Google Shape;305;p3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" name="Google Shape;306;p3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" name="Google Shape;307;p3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" name="Google Shape;308;p3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" name="Google Shape;309;p3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" name="Google Shape;310;p3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" name="Google Shape;311;p3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" name="Google Shape;312;p3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3" name="Google Shape;313;p38"/>
            <p:cNvSpPr/>
            <p:nvPr/>
          </p:nvSpPr>
          <p:spPr>
            <a:xfrm>
              <a:off x="6912860" y="2644868"/>
              <a:ext cx="33664" cy="13593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4" name="Google Shape;314;p38"/>
            <p:cNvGrpSpPr/>
            <p:nvPr/>
          </p:nvGrpSpPr>
          <p:grpSpPr>
            <a:xfrm>
              <a:off x="5688614" y="1261978"/>
              <a:ext cx="1453994" cy="1274432"/>
              <a:chOff x="1397225" y="1637375"/>
              <a:chExt cx="1401575" cy="1228250"/>
            </a:xfrm>
          </p:grpSpPr>
          <p:sp>
            <p:nvSpPr>
              <p:cNvPr id="315" name="Google Shape;315;p3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</p:sp>
          <p:grpSp>
            <p:nvGrpSpPr>
              <p:cNvPr id="316" name="Google Shape;316;p3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17" name="Google Shape;317;p3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18" name="Google Shape;318;p3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645CA7"/>
                    </a:gs>
                    <a:gs pos="100000">
                      <a:srgbClr val="D77EAD"/>
                    </a:gs>
                  </a:gsLst>
                  <a:lin ang="5400012" scaled="0"/>
                </a:gra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319" name="Google Shape;319;p38"/>
            <p:cNvSpPr/>
            <p:nvPr/>
          </p:nvSpPr>
          <p:spPr>
            <a:xfrm>
              <a:off x="6969840" y="2621522"/>
              <a:ext cx="42896" cy="30428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38"/>
            <p:cNvSpPr/>
            <p:nvPr/>
          </p:nvSpPr>
          <p:spPr>
            <a:xfrm>
              <a:off x="6817886" y="2567776"/>
              <a:ext cx="159578" cy="57016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38"/>
            <p:cNvSpPr/>
            <p:nvPr/>
          </p:nvSpPr>
          <p:spPr>
            <a:xfrm>
              <a:off x="6365863" y="2390844"/>
              <a:ext cx="427642" cy="317013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2" name="Google Shape;322;p38"/>
          <p:cNvSpPr txBox="1"/>
          <p:nvPr>
            <p:ph type="ctrTitle"/>
          </p:nvPr>
        </p:nvSpPr>
        <p:spPr>
          <a:xfrm>
            <a:off x="899250" y="4128125"/>
            <a:ext cx="7345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AUDIENCE DEMOGRAPHICS</a:t>
            </a:r>
            <a:endParaRPr/>
          </a:p>
        </p:txBody>
      </p:sp>
      <p:grpSp>
        <p:nvGrpSpPr>
          <p:cNvPr id="323" name="Google Shape;323;p38"/>
          <p:cNvGrpSpPr/>
          <p:nvPr/>
        </p:nvGrpSpPr>
        <p:grpSpPr>
          <a:xfrm>
            <a:off x="2906590" y="1469017"/>
            <a:ext cx="1153771" cy="1153129"/>
            <a:chOff x="2942813" y="1543405"/>
            <a:chExt cx="1079400" cy="1078800"/>
          </a:xfrm>
        </p:grpSpPr>
        <p:sp>
          <p:nvSpPr>
            <p:cNvPr id="324" name="Google Shape;324;p38"/>
            <p:cNvSpPr/>
            <p:nvPr/>
          </p:nvSpPr>
          <p:spPr>
            <a:xfrm>
              <a:off x="2942813" y="1543405"/>
              <a:ext cx="1079400" cy="10788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38"/>
            <p:cNvSpPr/>
            <p:nvPr/>
          </p:nvSpPr>
          <p:spPr>
            <a:xfrm>
              <a:off x="3244846" y="1798303"/>
              <a:ext cx="474648" cy="568844"/>
            </a:xfrm>
            <a:custGeom>
              <a:rect b="b" l="l" r="r" t="t"/>
              <a:pathLst>
                <a:path extrusionOk="0" h="209134" w="174503">
                  <a:moveTo>
                    <a:pt x="156954" y="42082"/>
                  </a:moveTo>
                  <a:cubicBezTo>
                    <a:pt x="159356" y="42082"/>
                    <a:pt x="161292" y="44018"/>
                    <a:pt x="161292" y="46395"/>
                  </a:cubicBezTo>
                  <a:cubicBezTo>
                    <a:pt x="161292" y="48797"/>
                    <a:pt x="159356" y="50733"/>
                    <a:pt x="156954" y="50733"/>
                  </a:cubicBezTo>
                  <a:cubicBezTo>
                    <a:pt x="154577" y="50733"/>
                    <a:pt x="152616" y="48797"/>
                    <a:pt x="152616" y="46395"/>
                  </a:cubicBezTo>
                  <a:cubicBezTo>
                    <a:pt x="152616" y="44018"/>
                    <a:pt x="154577" y="42082"/>
                    <a:pt x="156954" y="42082"/>
                  </a:cubicBezTo>
                  <a:close/>
                  <a:moveTo>
                    <a:pt x="45366" y="48674"/>
                  </a:moveTo>
                  <a:lnTo>
                    <a:pt x="45366" y="56101"/>
                  </a:lnTo>
                  <a:lnTo>
                    <a:pt x="42278" y="56101"/>
                  </a:lnTo>
                  <a:cubicBezTo>
                    <a:pt x="41788" y="56101"/>
                    <a:pt x="41322" y="56125"/>
                    <a:pt x="40832" y="56199"/>
                  </a:cubicBezTo>
                  <a:lnTo>
                    <a:pt x="40832" y="48674"/>
                  </a:lnTo>
                  <a:close/>
                  <a:moveTo>
                    <a:pt x="133646" y="48674"/>
                  </a:moveTo>
                  <a:lnTo>
                    <a:pt x="133646" y="56199"/>
                  </a:lnTo>
                  <a:cubicBezTo>
                    <a:pt x="133181" y="56125"/>
                    <a:pt x="132691" y="56101"/>
                    <a:pt x="132200" y="56101"/>
                  </a:cubicBezTo>
                  <a:lnTo>
                    <a:pt x="129112" y="56101"/>
                  </a:lnTo>
                  <a:lnTo>
                    <a:pt x="129112" y="48674"/>
                  </a:lnTo>
                  <a:close/>
                  <a:moveTo>
                    <a:pt x="45366" y="62277"/>
                  </a:moveTo>
                  <a:lnTo>
                    <a:pt x="45366" y="78379"/>
                  </a:lnTo>
                  <a:lnTo>
                    <a:pt x="42278" y="78379"/>
                  </a:lnTo>
                  <a:cubicBezTo>
                    <a:pt x="39435" y="78379"/>
                    <a:pt x="37131" y="76075"/>
                    <a:pt x="37131" y="73232"/>
                  </a:cubicBezTo>
                  <a:lnTo>
                    <a:pt x="37131" y="67448"/>
                  </a:lnTo>
                  <a:cubicBezTo>
                    <a:pt x="37131" y="64605"/>
                    <a:pt x="39435" y="62277"/>
                    <a:pt x="42278" y="62277"/>
                  </a:cubicBezTo>
                  <a:close/>
                  <a:moveTo>
                    <a:pt x="132200" y="62277"/>
                  </a:moveTo>
                  <a:cubicBezTo>
                    <a:pt x="135043" y="62277"/>
                    <a:pt x="137372" y="64605"/>
                    <a:pt x="137372" y="67448"/>
                  </a:cubicBezTo>
                  <a:lnTo>
                    <a:pt x="137372" y="73232"/>
                  </a:lnTo>
                  <a:cubicBezTo>
                    <a:pt x="137372" y="76075"/>
                    <a:pt x="135043" y="78379"/>
                    <a:pt x="132200" y="78379"/>
                  </a:cubicBezTo>
                  <a:lnTo>
                    <a:pt x="129112" y="78379"/>
                  </a:lnTo>
                  <a:lnTo>
                    <a:pt x="129112" y="62277"/>
                  </a:lnTo>
                  <a:close/>
                  <a:moveTo>
                    <a:pt x="122936" y="48674"/>
                  </a:moveTo>
                  <a:lnTo>
                    <a:pt x="122936" y="75291"/>
                  </a:lnTo>
                  <a:cubicBezTo>
                    <a:pt x="122936" y="94947"/>
                    <a:pt x="106932" y="110976"/>
                    <a:pt x="87251" y="110976"/>
                  </a:cubicBezTo>
                  <a:cubicBezTo>
                    <a:pt x="67571" y="110976"/>
                    <a:pt x="51567" y="94947"/>
                    <a:pt x="51567" y="75291"/>
                  </a:cubicBezTo>
                  <a:lnTo>
                    <a:pt x="51567" y="48674"/>
                  </a:lnTo>
                  <a:close/>
                  <a:moveTo>
                    <a:pt x="98991" y="115461"/>
                  </a:moveTo>
                  <a:lnTo>
                    <a:pt x="98991" y="126392"/>
                  </a:lnTo>
                  <a:lnTo>
                    <a:pt x="87251" y="138156"/>
                  </a:lnTo>
                  <a:lnTo>
                    <a:pt x="75487" y="126392"/>
                  </a:lnTo>
                  <a:lnTo>
                    <a:pt x="75487" y="115461"/>
                  </a:lnTo>
                  <a:cubicBezTo>
                    <a:pt x="79212" y="116564"/>
                    <a:pt x="83158" y="117152"/>
                    <a:pt x="87251" y="117152"/>
                  </a:cubicBezTo>
                  <a:cubicBezTo>
                    <a:pt x="91320" y="117152"/>
                    <a:pt x="95266" y="116564"/>
                    <a:pt x="98991" y="115461"/>
                  </a:cubicBezTo>
                  <a:close/>
                  <a:moveTo>
                    <a:pt x="72399" y="132053"/>
                  </a:moveTo>
                  <a:lnTo>
                    <a:pt x="82864" y="142519"/>
                  </a:lnTo>
                  <a:lnTo>
                    <a:pt x="72375" y="153008"/>
                  </a:lnTo>
                  <a:lnTo>
                    <a:pt x="65978" y="138475"/>
                  </a:lnTo>
                  <a:lnTo>
                    <a:pt x="72399" y="132053"/>
                  </a:lnTo>
                  <a:close/>
                  <a:moveTo>
                    <a:pt x="102104" y="132053"/>
                  </a:moveTo>
                  <a:lnTo>
                    <a:pt x="108525" y="138475"/>
                  </a:lnTo>
                  <a:lnTo>
                    <a:pt x="102128" y="153008"/>
                  </a:lnTo>
                  <a:lnTo>
                    <a:pt x="91614" y="142519"/>
                  </a:lnTo>
                  <a:lnTo>
                    <a:pt x="102104" y="132053"/>
                  </a:lnTo>
                  <a:close/>
                  <a:moveTo>
                    <a:pt x="87251" y="146906"/>
                  </a:moveTo>
                  <a:lnTo>
                    <a:pt x="98893" y="158547"/>
                  </a:lnTo>
                  <a:lnTo>
                    <a:pt x="93673" y="164601"/>
                  </a:lnTo>
                  <a:lnTo>
                    <a:pt x="80830" y="164601"/>
                  </a:lnTo>
                  <a:lnTo>
                    <a:pt x="75585" y="158547"/>
                  </a:lnTo>
                  <a:lnTo>
                    <a:pt x="87251" y="146906"/>
                  </a:lnTo>
                  <a:close/>
                  <a:moveTo>
                    <a:pt x="60635" y="141710"/>
                  </a:moveTo>
                  <a:lnTo>
                    <a:pt x="68527" y="159626"/>
                  </a:lnTo>
                  <a:cubicBezTo>
                    <a:pt x="68576" y="159748"/>
                    <a:pt x="68625" y="159846"/>
                    <a:pt x="68698" y="159969"/>
                  </a:cubicBezTo>
                  <a:cubicBezTo>
                    <a:pt x="68698" y="159993"/>
                    <a:pt x="68723" y="160018"/>
                    <a:pt x="68747" y="160042"/>
                  </a:cubicBezTo>
                  <a:cubicBezTo>
                    <a:pt x="68796" y="160116"/>
                    <a:pt x="68845" y="160189"/>
                    <a:pt x="68894" y="160238"/>
                  </a:cubicBezTo>
                  <a:cubicBezTo>
                    <a:pt x="68919" y="160287"/>
                    <a:pt x="68943" y="160312"/>
                    <a:pt x="68968" y="160361"/>
                  </a:cubicBezTo>
                  <a:cubicBezTo>
                    <a:pt x="68992" y="160385"/>
                    <a:pt x="68992" y="160410"/>
                    <a:pt x="69017" y="160434"/>
                  </a:cubicBezTo>
                  <a:lnTo>
                    <a:pt x="76075" y="168571"/>
                  </a:lnTo>
                  <a:lnTo>
                    <a:pt x="72571" y="186120"/>
                  </a:lnTo>
                  <a:lnTo>
                    <a:pt x="65635" y="178865"/>
                  </a:lnTo>
                  <a:lnTo>
                    <a:pt x="54459" y="143425"/>
                  </a:lnTo>
                  <a:lnTo>
                    <a:pt x="60635" y="141710"/>
                  </a:lnTo>
                  <a:close/>
                  <a:moveTo>
                    <a:pt x="113843" y="141710"/>
                  </a:moveTo>
                  <a:lnTo>
                    <a:pt x="120044" y="143425"/>
                  </a:lnTo>
                  <a:lnTo>
                    <a:pt x="108844" y="178865"/>
                  </a:lnTo>
                  <a:lnTo>
                    <a:pt x="101932" y="186120"/>
                  </a:lnTo>
                  <a:lnTo>
                    <a:pt x="98403" y="168571"/>
                  </a:lnTo>
                  <a:lnTo>
                    <a:pt x="105461" y="160434"/>
                  </a:lnTo>
                  <a:cubicBezTo>
                    <a:pt x="105486" y="160410"/>
                    <a:pt x="105510" y="160385"/>
                    <a:pt x="105535" y="160361"/>
                  </a:cubicBezTo>
                  <a:cubicBezTo>
                    <a:pt x="105559" y="160312"/>
                    <a:pt x="105584" y="160287"/>
                    <a:pt x="105608" y="160238"/>
                  </a:cubicBezTo>
                  <a:cubicBezTo>
                    <a:pt x="105657" y="160189"/>
                    <a:pt x="105706" y="160116"/>
                    <a:pt x="105755" y="160042"/>
                  </a:cubicBezTo>
                  <a:cubicBezTo>
                    <a:pt x="105755" y="160018"/>
                    <a:pt x="105780" y="159993"/>
                    <a:pt x="105805" y="159969"/>
                  </a:cubicBezTo>
                  <a:cubicBezTo>
                    <a:pt x="105854" y="159846"/>
                    <a:pt x="105927" y="159748"/>
                    <a:pt x="105976" y="159626"/>
                  </a:cubicBezTo>
                  <a:lnTo>
                    <a:pt x="113843" y="141710"/>
                  </a:lnTo>
                  <a:close/>
                  <a:moveTo>
                    <a:pt x="92545" y="170777"/>
                  </a:moveTo>
                  <a:lnTo>
                    <a:pt x="96712" y="191610"/>
                  </a:lnTo>
                  <a:lnTo>
                    <a:pt x="87251" y="201560"/>
                  </a:lnTo>
                  <a:lnTo>
                    <a:pt x="77766" y="191610"/>
                  </a:lnTo>
                  <a:lnTo>
                    <a:pt x="81933" y="170777"/>
                  </a:lnTo>
                  <a:close/>
                  <a:moveTo>
                    <a:pt x="11348" y="0"/>
                  </a:moveTo>
                  <a:cubicBezTo>
                    <a:pt x="9632" y="0"/>
                    <a:pt x="8260" y="1397"/>
                    <a:pt x="8260" y="3088"/>
                  </a:cubicBezTo>
                  <a:cubicBezTo>
                    <a:pt x="8260" y="4804"/>
                    <a:pt x="9632" y="6176"/>
                    <a:pt x="11348" y="6176"/>
                  </a:cubicBezTo>
                  <a:lnTo>
                    <a:pt x="34656" y="6176"/>
                  </a:lnTo>
                  <a:lnTo>
                    <a:pt x="34656" y="12401"/>
                  </a:lnTo>
                  <a:cubicBezTo>
                    <a:pt x="34656" y="14093"/>
                    <a:pt x="36028" y="15490"/>
                    <a:pt x="37744" y="15490"/>
                  </a:cubicBezTo>
                  <a:cubicBezTo>
                    <a:pt x="39459" y="15490"/>
                    <a:pt x="40832" y="14093"/>
                    <a:pt x="40832" y="12401"/>
                  </a:cubicBezTo>
                  <a:lnTo>
                    <a:pt x="40832" y="6176"/>
                  </a:lnTo>
                  <a:lnTo>
                    <a:pt x="133646" y="6176"/>
                  </a:lnTo>
                  <a:lnTo>
                    <a:pt x="133646" y="42498"/>
                  </a:lnTo>
                  <a:lnTo>
                    <a:pt x="40832" y="42498"/>
                  </a:lnTo>
                  <a:lnTo>
                    <a:pt x="40832" y="26837"/>
                  </a:lnTo>
                  <a:cubicBezTo>
                    <a:pt x="40832" y="25121"/>
                    <a:pt x="39459" y="23749"/>
                    <a:pt x="37744" y="23749"/>
                  </a:cubicBezTo>
                  <a:cubicBezTo>
                    <a:pt x="36028" y="23749"/>
                    <a:pt x="34656" y="25121"/>
                    <a:pt x="34656" y="26837"/>
                  </a:cubicBezTo>
                  <a:lnTo>
                    <a:pt x="34656" y="59066"/>
                  </a:lnTo>
                  <a:cubicBezTo>
                    <a:pt x="32376" y="61125"/>
                    <a:pt x="30930" y="64115"/>
                    <a:pt x="30930" y="67448"/>
                  </a:cubicBezTo>
                  <a:lnTo>
                    <a:pt x="30930" y="73232"/>
                  </a:lnTo>
                  <a:cubicBezTo>
                    <a:pt x="30930" y="79482"/>
                    <a:pt x="36028" y="84555"/>
                    <a:pt x="42278" y="84555"/>
                  </a:cubicBezTo>
                  <a:lnTo>
                    <a:pt x="46420" y="84555"/>
                  </a:lnTo>
                  <a:cubicBezTo>
                    <a:pt x="49287" y="97177"/>
                    <a:pt x="57865" y="107667"/>
                    <a:pt x="69311" y="113108"/>
                  </a:cubicBezTo>
                  <a:lnTo>
                    <a:pt x="69311" y="126392"/>
                  </a:lnTo>
                  <a:lnTo>
                    <a:pt x="60316" y="135386"/>
                  </a:lnTo>
                  <a:lnTo>
                    <a:pt x="26445" y="144798"/>
                  </a:lnTo>
                  <a:cubicBezTo>
                    <a:pt x="10882" y="149111"/>
                    <a:pt x="0" y="163424"/>
                    <a:pt x="0" y="179576"/>
                  </a:cubicBezTo>
                  <a:lnTo>
                    <a:pt x="0" y="181512"/>
                  </a:lnTo>
                  <a:cubicBezTo>
                    <a:pt x="0" y="183203"/>
                    <a:pt x="1397" y="184600"/>
                    <a:pt x="3088" y="184600"/>
                  </a:cubicBezTo>
                  <a:cubicBezTo>
                    <a:pt x="4804" y="184600"/>
                    <a:pt x="6176" y="183203"/>
                    <a:pt x="6176" y="181512"/>
                  </a:cubicBezTo>
                  <a:lnTo>
                    <a:pt x="6176" y="179576"/>
                  </a:lnTo>
                  <a:cubicBezTo>
                    <a:pt x="6176" y="166194"/>
                    <a:pt x="15196" y="154332"/>
                    <a:pt x="28087" y="150753"/>
                  </a:cubicBezTo>
                  <a:lnTo>
                    <a:pt x="48503" y="145092"/>
                  </a:lnTo>
                  <a:lnTo>
                    <a:pt x="59949" y="181414"/>
                  </a:lnTo>
                  <a:cubicBezTo>
                    <a:pt x="60096" y="181855"/>
                    <a:pt x="60341" y="182272"/>
                    <a:pt x="60659" y="182615"/>
                  </a:cubicBezTo>
                  <a:lnTo>
                    <a:pt x="80021" y="202957"/>
                  </a:lnTo>
                  <a:lnTo>
                    <a:pt x="37548" y="202957"/>
                  </a:lnTo>
                  <a:lnTo>
                    <a:pt x="37548" y="193252"/>
                  </a:lnTo>
                  <a:cubicBezTo>
                    <a:pt x="37548" y="191561"/>
                    <a:pt x="36151" y="190164"/>
                    <a:pt x="34435" y="190164"/>
                  </a:cubicBezTo>
                  <a:cubicBezTo>
                    <a:pt x="32744" y="190164"/>
                    <a:pt x="31347" y="191561"/>
                    <a:pt x="31347" y="193252"/>
                  </a:cubicBezTo>
                  <a:lnTo>
                    <a:pt x="31347" y="202957"/>
                  </a:lnTo>
                  <a:lnTo>
                    <a:pt x="6176" y="202957"/>
                  </a:lnTo>
                  <a:lnTo>
                    <a:pt x="6176" y="195923"/>
                  </a:lnTo>
                  <a:cubicBezTo>
                    <a:pt x="6176" y="194208"/>
                    <a:pt x="4804" y="192811"/>
                    <a:pt x="3088" y="192811"/>
                  </a:cubicBezTo>
                  <a:cubicBezTo>
                    <a:pt x="1397" y="192811"/>
                    <a:pt x="0" y="194208"/>
                    <a:pt x="0" y="195923"/>
                  </a:cubicBezTo>
                  <a:lnTo>
                    <a:pt x="0" y="206045"/>
                  </a:lnTo>
                  <a:cubicBezTo>
                    <a:pt x="0" y="207761"/>
                    <a:pt x="1397" y="209133"/>
                    <a:pt x="3088" y="209133"/>
                  </a:cubicBezTo>
                  <a:lnTo>
                    <a:pt x="171390" y="209133"/>
                  </a:lnTo>
                  <a:cubicBezTo>
                    <a:pt x="173106" y="209133"/>
                    <a:pt x="174503" y="207761"/>
                    <a:pt x="174503" y="206045"/>
                  </a:cubicBezTo>
                  <a:lnTo>
                    <a:pt x="174503" y="195923"/>
                  </a:lnTo>
                  <a:cubicBezTo>
                    <a:pt x="174503" y="194208"/>
                    <a:pt x="173106" y="192811"/>
                    <a:pt x="171390" y="192811"/>
                  </a:cubicBezTo>
                  <a:cubicBezTo>
                    <a:pt x="169699" y="192811"/>
                    <a:pt x="168302" y="194208"/>
                    <a:pt x="168302" y="195923"/>
                  </a:cubicBezTo>
                  <a:lnTo>
                    <a:pt x="168302" y="202957"/>
                  </a:lnTo>
                  <a:lnTo>
                    <a:pt x="143131" y="202957"/>
                  </a:lnTo>
                  <a:lnTo>
                    <a:pt x="143131" y="193252"/>
                  </a:lnTo>
                  <a:cubicBezTo>
                    <a:pt x="143131" y="191561"/>
                    <a:pt x="141759" y="190164"/>
                    <a:pt x="140043" y="190164"/>
                  </a:cubicBezTo>
                  <a:cubicBezTo>
                    <a:pt x="138328" y="190164"/>
                    <a:pt x="136955" y="191561"/>
                    <a:pt x="136955" y="193252"/>
                  </a:cubicBezTo>
                  <a:lnTo>
                    <a:pt x="136955" y="202957"/>
                  </a:lnTo>
                  <a:lnTo>
                    <a:pt x="94457" y="202957"/>
                  </a:lnTo>
                  <a:lnTo>
                    <a:pt x="113819" y="182615"/>
                  </a:lnTo>
                  <a:cubicBezTo>
                    <a:pt x="114137" y="182272"/>
                    <a:pt x="114383" y="181855"/>
                    <a:pt x="114530" y="181414"/>
                  </a:cubicBezTo>
                  <a:lnTo>
                    <a:pt x="126000" y="145092"/>
                  </a:lnTo>
                  <a:lnTo>
                    <a:pt x="146391" y="150753"/>
                  </a:lnTo>
                  <a:cubicBezTo>
                    <a:pt x="159307" y="154332"/>
                    <a:pt x="168302" y="166169"/>
                    <a:pt x="168302" y="179576"/>
                  </a:cubicBezTo>
                  <a:lnTo>
                    <a:pt x="168302" y="181512"/>
                  </a:lnTo>
                  <a:cubicBezTo>
                    <a:pt x="168302" y="183203"/>
                    <a:pt x="169699" y="184600"/>
                    <a:pt x="171390" y="184600"/>
                  </a:cubicBezTo>
                  <a:cubicBezTo>
                    <a:pt x="173106" y="184600"/>
                    <a:pt x="174503" y="183203"/>
                    <a:pt x="174503" y="181512"/>
                  </a:cubicBezTo>
                  <a:lnTo>
                    <a:pt x="174503" y="179576"/>
                  </a:lnTo>
                  <a:cubicBezTo>
                    <a:pt x="174503" y="163424"/>
                    <a:pt x="163621" y="149111"/>
                    <a:pt x="148058" y="144798"/>
                  </a:cubicBezTo>
                  <a:lnTo>
                    <a:pt x="114187" y="135386"/>
                  </a:lnTo>
                  <a:lnTo>
                    <a:pt x="105192" y="126392"/>
                  </a:lnTo>
                  <a:lnTo>
                    <a:pt x="105192" y="113108"/>
                  </a:lnTo>
                  <a:cubicBezTo>
                    <a:pt x="116613" y="107667"/>
                    <a:pt x="125215" y="97177"/>
                    <a:pt x="128083" y="84555"/>
                  </a:cubicBezTo>
                  <a:lnTo>
                    <a:pt x="132200" y="84555"/>
                  </a:lnTo>
                  <a:cubicBezTo>
                    <a:pt x="138475" y="84555"/>
                    <a:pt x="143548" y="79482"/>
                    <a:pt x="143548" y="73232"/>
                  </a:cubicBezTo>
                  <a:lnTo>
                    <a:pt x="143548" y="67448"/>
                  </a:lnTo>
                  <a:cubicBezTo>
                    <a:pt x="143548" y="64115"/>
                    <a:pt x="142127" y="61125"/>
                    <a:pt x="139847" y="59066"/>
                  </a:cubicBezTo>
                  <a:lnTo>
                    <a:pt x="139847" y="6176"/>
                  </a:lnTo>
                  <a:lnTo>
                    <a:pt x="153866" y="6176"/>
                  </a:lnTo>
                  <a:lnTo>
                    <a:pt x="153866" y="36347"/>
                  </a:lnTo>
                  <a:cubicBezTo>
                    <a:pt x="149577" y="37670"/>
                    <a:pt x="146440" y="41689"/>
                    <a:pt x="146440" y="46395"/>
                  </a:cubicBezTo>
                  <a:cubicBezTo>
                    <a:pt x="146440" y="51125"/>
                    <a:pt x="149577" y="55145"/>
                    <a:pt x="153866" y="56468"/>
                  </a:cubicBezTo>
                  <a:lnTo>
                    <a:pt x="153866" y="64139"/>
                  </a:lnTo>
                  <a:cubicBezTo>
                    <a:pt x="153866" y="65855"/>
                    <a:pt x="155263" y="67228"/>
                    <a:pt x="156954" y="67228"/>
                  </a:cubicBezTo>
                  <a:cubicBezTo>
                    <a:pt x="158670" y="67228"/>
                    <a:pt x="160042" y="65855"/>
                    <a:pt x="160042" y="64139"/>
                  </a:cubicBezTo>
                  <a:lnTo>
                    <a:pt x="160042" y="56468"/>
                  </a:lnTo>
                  <a:cubicBezTo>
                    <a:pt x="164356" y="55145"/>
                    <a:pt x="167469" y="51125"/>
                    <a:pt x="167469" y="46395"/>
                  </a:cubicBezTo>
                  <a:cubicBezTo>
                    <a:pt x="167469" y="41689"/>
                    <a:pt x="164356" y="37670"/>
                    <a:pt x="160042" y="36347"/>
                  </a:cubicBezTo>
                  <a:lnTo>
                    <a:pt x="160042" y="6176"/>
                  </a:lnTo>
                  <a:lnTo>
                    <a:pt x="163155" y="6176"/>
                  </a:lnTo>
                  <a:cubicBezTo>
                    <a:pt x="164846" y="6176"/>
                    <a:pt x="166243" y="4804"/>
                    <a:pt x="166243" y="3088"/>
                  </a:cubicBezTo>
                  <a:cubicBezTo>
                    <a:pt x="166243" y="1397"/>
                    <a:pt x="164846" y="0"/>
                    <a:pt x="163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" name="Google Shape;326;p38"/>
          <p:cNvGrpSpPr/>
          <p:nvPr/>
        </p:nvGrpSpPr>
        <p:grpSpPr>
          <a:xfrm>
            <a:off x="3906875" y="1780198"/>
            <a:ext cx="842100" cy="842100"/>
            <a:chOff x="3906875" y="1780198"/>
            <a:chExt cx="842100" cy="842100"/>
          </a:xfrm>
        </p:grpSpPr>
        <p:sp>
          <p:nvSpPr>
            <p:cNvPr id="327" name="Google Shape;327;p38"/>
            <p:cNvSpPr/>
            <p:nvPr/>
          </p:nvSpPr>
          <p:spPr>
            <a:xfrm>
              <a:off x="3906875" y="1780198"/>
              <a:ext cx="842100" cy="8421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38"/>
            <p:cNvSpPr/>
            <p:nvPr/>
          </p:nvSpPr>
          <p:spPr>
            <a:xfrm>
              <a:off x="4142622" y="1979159"/>
              <a:ext cx="370819" cy="444410"/>
            </a:xfrm>
            <a:custGeom>
              <a:rect b="b" l="l" r="r" t="t"/>
              <a:pathLst>
                <a:path extrusionOk="0" h="209134" w="174503">
                  <a:moveTo>
                    <a:pt x="156954" y="42082"/>
                  </a:moveTo>
                  <a:cubicBezTo>
                    <a:pt x="159356" y="42082"/>
                    <a:pt x="161292" y="44018"/>
                    <a:pt x="161292" y="46395"/>
                  </a:cubicBezTo>
                  <a:cubicBezTo>
                    <a:pt x="161292" y="48797"/>
                    <a:pt x="159356" y="50733"/>
                    <a:pt x="156954" y="50733"/>
                  </a:cubicBezTo>
                  <a:cubicBezTo>
                    <a:pt x="154577" y="50733"/>
                    <a:pt x="152616" y="48797"/>
                    <a:pt x="152616" y="46395"/>
                  </a:cubicBezTo>
                  <a:cubicBezTo>
                    <a:pt x="152616" y="44018"/>
                    <a:pt x="154577" y="42082"/>
                    <a:pt x="156954" y="42082"/>
                  </a:cubicBezTo>
                  <a:close/>
                  <a:moveTo>
                    <a:pt x="45366" y="48674"/>
                  </a:moveTo>
                  <a:lnTo>
                    <a:pt x="45366" y="56101"/>
                  </a:lnTo>
                  <a:lnTo>
                    <a:pt x="42278" y="56101"/>
                  </a:lnTo>
                  <a:cubicBezTo>
                    <a:pt x="41788" y="56101"/>
                    <a:pt x="41322" y="56125"/>
                    <a:pt x="40832" y="56199"/>
                  </a:cubicBezTo>
                  <a:lnTo>
                    <a:pt x="40832" y="48674"/>
                  </a:lnTo>
                  <a:close/>
                  <a:moveTo>
                    <a:pt x="133646" y="48674"/>
                  </a:moveTo>
                  <a:lnTo>
                    <a:pt x="133646" y="56199"/>
                  </a:lnTo>
                  <a:cubicBezTo>
                    <a:pt x="133181" y="56125"/>
                    <a:pt x="132691" y="56101"/>
                    <a:pt x="132200" y="56101"/>
                  </a:cubicBezTo>
                  <a:lnTo>
                    <a:pt x="129112" y="56101"/>
                  </a:lnTo>
                  <a:lnTo>
                    <a:pt x="129112" y="48674"/>
                  </a:lnTo>
                  <a:close/>
                  <a:moveTo>
                    <a:pt x="45366" y="62277"/>
                  </a:moveTo>
                  <a:lnTo>
                    <a:pt x="45366" y="75291"/>
                  </a:lnTo>
                  <a:lnTo>
                    <a:pt x="45366" y="78379"/>
                  </a:lnTo>
                  <a:lnTo>
                    <a:pt x="42278" y="78379"/>
                  </a:lnTo>
                  <a:cubicBezTo>
                    <a:pt x="39435" y="78379"/>
                    <a:pt x="37131" y="76075"/>
                    <a:pt x="37131" y="73208"/>
                  </a:cubicBezTo>
                  <a:lnTo>
                    <a:pt x="37131" y="67448"/>
                  </a:lnTo>
                  <a:cubicBezTo>
                    <a:pt x="37131" y="64605"/>
                    <a:pt x="39435" y="62277"/>
                    <a:pt x="42278" y="62277"/>
                  </a:cubicBezTo>
                  <a:close/>
                  <a:moveTo>
                    <a:pt x="132200" y="62277"/>
                  </a:moveTo>
                  <a:cubicBezTo>
                    <a:pt x="135043" y="62277"/>
                    <a:pt x="137372" y="64605"/>
                    <a:pt x="137372" y="67448"/>
                  </a:cubicBezTo>
                  <a:lnTo>
                    <a:pt x="137372" y="73208"/>
                  </a:lnTo>
                  <a:cubicBezTo>
                    <a:pt x="137372" y="76075"/>
                    <a:pt x="135043" y="78379"/>
                    <a:pt x="132200" y="78379"/>
                  </a:cubicBezTo>
                  <a:lnTo>
                    <a:pt x="129112" y="78379"/>
                  </a:lnTo>
                  <a:lnTo>
                    <a:pt x="129112" y="62277"/>
                  </a:lnTo>
                  <a:close/>
                  <a:moveTo>
                    <a:pt x="122936" y="48674"/>
                  </a:moveTo>
                  <a:lnTo>
                    <a:pt x="122936" y="59189"/>
                  </a:lnTo>
                  <a:lnTo>
                    <a:pt x="122936" y="75291"/>
                  </a:lnTo>
                  <a:cubicBezTo>
                    <a:pt x="122936" y="94947"/>
                    <a:pt x="106932" y="110976"/>
                    <a:pt x="87251" y="110976"/>
                  </a:cubicBezTo>
                  <a:cubicBezTo>
                    <a:pt x="67571" y="110976"/>
                    <a:pt x="51567" y="94947"/>
                    <a:pt x="51567" y="75291"/>
                  </a:cubicBezTo>
                  <a:lnTo>
                    <a:pt x="51567" y="48674"/>
                  </a:lnTo>
                  <a:close/>
                  <a:moveTo>
                    <a:pt x="40268" y="84384"/>
                  </a:moveTo>
                  <a:cubicBezTo>
                    <a:pt x="40905" y="84506"/>
                    <a:pt x="41592" y="84555"/>
                    <a:pt x="42278" y="84555"/>
                  </a:cubicBezTo>
                  <a:lnTo>
                    <a:pt x="46420" y="84555"/>
                  </a:lnTo>
                  <a:cubicBezTo>
                    <a:pt x="49287" y="97177"/>
                    <a:pt x="57865" y="107667"/>
                    <a:pt x="69311" y="113108"/>
                  </a:cubicBezTo>
                  <a:lnTo>
                    <a:pt x="69311" y="134896"/>
                  </a:lnTo>
                  <a:lnTo>
                    <a:pt x="62498" y="134896"/>
                  </a:lnTo>
                  <a:cubicBezTo>
                    <a:pt x="62203" y="134896"/>
                    <a:pt x="61934" y="134921"/>
                    <a:pt x="61664" y="134994"/>
                  </a:cubicBezTo>
                  <a:lnTo>
                    <a:pt x="38111" y="141538"/>
                  </a:lnTo>
                  <a:lnTo>
                    <a:pt x="40268" y="84384"/>
                  </a:lnTo>
                  <a:close/>
                  <a:moveTo>
                    <a:pt x="134235" y="84384"/>
                  </a:moveTo>
                  <a:lnTo>
                    <a:pt x="136391" y="141538"/>
                  </a:lnTo>
                  <a:lnTo>
                    <a:pt x="112814" y="134994"/>
                  </a:lnTo>
                  <a:cubicBezTo>
                    <a:pt x="112544" y="134921"/>
                    <a:pt x="112275" y="134896"/>
                    <a:pt x="112005" y="134896"/>
                  </a:cubicBezTo>
                  <a:lnTo>
                    <a:pt x="105192" y="134896"/>
                  </a:lnTo>
                  <a:lnTo>
                    <a:pt x="105192" y="113108"/>
                  </a:lnTo>
                  <a:cubicBezTo>
                    <a:pt x="116613" y="107667"/>
                    <a:pt x="125215" y="97177"/>
                    <a:pt x="128083" y="84555"/>
                  </a:cubicBezTo>
                  <a:lnTo>
                    <a:pt x="132200" y="84555"/>
                  </a:lnTo>
                  <a:cubicBezTo>
                    <a:pt x="132911" y="84555"/>
                    <a:pt x="133573" y="84506"/>
                    <a:pt x="134235" y="84384"/>
                  </a:cubicBezTo>
                  <a:close/>
                  <a:moveTo>
                    <a:pt x="98991" y="115461"/>
                  </a:moveTo>
                  <a:lnTo>
                    <a:pt x="98991" y="136906"/>
                  </a:lnTo>
                  <a:lnTo>
                    <a:pt x="87251" y="151930"/>
                  </a:lnTo>
                  <a:lnTo>
                    <a:pt x="75487" y="136906"/>
                  </a:lnTo>
                  <a:lnTo>
                    <a:pt x="75487" y="115461"/>
                  </a:lnTo>
                  <a:cubicBezTo>
                    <a:pt x="79212" y="116564"/>
                    <a:pt x="83158" y="117152"/>
                    <a:pt x="87251" y="117152"/>
                  </a:cubicBezTo>
                  <a:cubicBezTo>
                    <a:pt x="91320" y="117152"/>
                    <a:pt x="95266" y="116564"/>
                    <a:pt x="98991" y="115461"/>
                  </a:cubicBezTo>
                  <a:close/>
                  <a:moveTo>
                    <a:pt x="111564" y="141072"/>
                  </a:moveTo>
                  <a:lnTo>
                    <a:pt x="120363" y="143523"/>
                  </a:lnTo>
                  <a:lnTo>
                    <a:pt x="109015" y="202957"/>
                  </a:lnTo>
                  <a:lnTo>
                    <a:pt x="65463" y="202957"/>
                  </a:lnTo>
                  <a:lnTo>
                    <a:pt x="54116" y="143523"/>
                  </a:lnTo>
                  <a:lnTo>
                    <a:pt x="62914" y="141072"/>
                  </a:lnTo>
                  <a:lnTo>
                    <a:pt x="70880" y="141072"/>
                  </a:lnTo>
                  <a:lnTo>
                    <a:pt x="84800" y="158866"/>
                  </a:lnTo>
                  <a:cubicBezTo>
                    <a:pt x="85389" y="159626"/>
                    <a:pt x="86296" y="160042"/>
                    <a:pt x="87251" y="160042"/>
                  </a:cubicBezTo>
                  <a:cubicBezTo>
                    <a:pt x="88207" y="160042"/>
                    <a:pt x="89090" y="159626"/>
                    <a:pt x="89678" y="158866"/>
                  </a:cubicBezTo>
                  <a:lnTo>
                    <a:pt x="103599" y="141072"/>
                  </a:lnTo>
                  <a:close/>
                  <a:moveTo>
                    <a:pt x="11348" y="0"/>
                  </a:moveTo>
                  <a:cubicBezTo>
                    <a:pt x="9632" y="0"/>
                    <a:pt x="8260" y="1397"/>
                    <a:pt x="8260" y="3088"/>
                  </a:cubicBezTo>
                  <a:cubicBezTo>
                    <a:pt x="8260" y="4804"/>
                    <a:pt x="9632" y="6176"/>
                    <a:pt x="11348" y="6176"/>
                  </a:cubicBezTo>
                  <a:lnTo>
                    <a:pt x="34656" y="6176"/>
                  </a:lnTo>
                  <a:lnTo>
                    <a:pt x="34656" y="13259"/>
                  </a:lnTo>
                  <a:cubicBezTo>
                    <a:pt x="34656" y="14950"/>
                    <a:pt x="36028" y="16347"/>
                    <a:pt x="37744" y="16347"/>
                  </a:cubicBezTo>
                  <a:cubicBezTo>
                    <a:pt x="39459" y="16347"/>
                    <a:pt x="40832" y="14950"/>
                    <a:pt x="40832" y="13259"/>
                  </a:cubicBezTo>
                  <a:lnTo>
                    <a:pt x="40832" y="6176"/>
                  </a:lnTo>
                  <a:lnTo>
                    <a:pt x="133646" y="6176"/>
                  </a:lnTo>
                  <a:lnTo>
                    <a:pt x="133646" y="42498"/>
                  </a:lnTo>
                  <a:lnTo>
                    <a:pt x="40832" y="42498"/>
                  </a:lnTo>
                  <a:lnTo>
                    <a:pt x="40832" y="27646"/>
                  </a:lnTo>
                  <a:cubicBezTo>
                    <a:pt x="40832" y="25930"/>
                    <a:pt x="39459" y="24533"/>
                    <a:pt x="37744" y="24533"/>
                  </a:cubicBezTo>
                  <a:cubicBezTo>
                    <a:pt x="36028" y="24533"/>
                    <a:pt x="34656" y="25930"/>
                    <a:pt x="34656" y="27646"/>
                  </a:cubicBezTo>
                  <a:lnTo>
                    <a:pt x="34656" y="59066"/>
                  </a:lnTo>
                  <a:cubicBezTo>
                    <a:pt x="32376" y="61125"/>
                    <a:pt x="30930" y="64115"/>
                    <a:pt x="30930" y="67448"/>
                  </a:cubicBezTo>
                  <a:lnTo>
                    <a:pt x="30930" y="73208"/>
                  </a:lnTo>
                  <a:cubicBezTo>
                    <a:pt x="30930" y="76296"/>
                    <a:pt x="32180" y="79114"/>
                    <a:pt x="34190" y="81149"/>
                  </a:cubicBezTo>
                  <a:lnTo>
                    <a:pt x="31837" y="143278"/>
                  </a:lnTo>
                  <a:lnTo>
                    <a:pt x="26445" y="144798"/>
                  </a:lnTo>
                  <a:cubicBezTo>
                    <a:pt x="10882" y="149111"/>
                    <a:pt x="0" y="163424"/>
                    <a:pt x="0" y="179576"/>
                  </a:cubicBezTo>
                  <a:lnTo>
                    <a:pt x="0" y="182321"/>
                  </a:lnTo>
                  <a:cubicBezTo>
                    <a:pt x="0" y="184012"/>
                    <a:pt x="1397" y="185409"/>
                    <a:pt x="3088" y="185409"/>
                  </a:cubicBezTo>
                  <a:cubicBezTo>
                    <a:pt x="4804" y="185409"/>
                    <a:pt x="6176" y="184012"/>
                    <a:pt x="6176" y="182321"/>
                  </a:cubicBezTo>
                  <a:lnTo>
                    <a:pt x="6176" y="179576"/>
                  </a:lnTo>
                  <a:cubicBezTo>
                    <a:pt x="6176" y="166194"/>
                    <a:pt x="15196" y="154332"/>
                    <a:pt x="28087" y="150753"/>
                  </a:cubicBezTo>
                  <a:lnTo>
                    <a:pt x="48135" y="145190"/>
                  </a:lnTo>
                  <a:lnTo>
                    <a:pt x="59164" y="202957"/>
                  </a:lnTo>
                  <a:lnTo>
                    <a:pt x="37548" y="202957"/>
                  </a:lnTo>
                  <a:lnTo>
                    <a:pt x="37548" y="193252"/>
                  </a:lnTo>
                  <a:cubicBezTo>
                    <a:pt x="37548" y="191561"/>
                    <a:pt x="36151" y="190164"/>
                    <a:pt x="34435" y="190164"/>
                  </a:cubicBezTo>
                  <a:cubicBezTo>
                    <a:pt x="32744" y="190164"/>
                    <a:pt x="31347" y="191561"/>
                    <a:pt x="31347" y="193252"/>
                  </a:cubicBezTo>
                  <a:lnTo>
                    <a:pt x="31347" y="202957"/>
                  </a:lnTo>
                  <a:lnTo>
                    <a:pt x="6176" y="202957"/>
                  </a:lnTo>
                  <a:lnTo>
                    <a:pt x="6176" y="196756"/>
                  </a:lnTo>
                  <a:cubicBezTo>
                    <a:pt x="6176" y="195041"/>
                    <a:pt x="4804" y="193644"/>
                    <a:pt x="3088" y="193644"/>
                  </a:cubicBezTo>
                  <a:cubicBezTo>
                    <a:pt x="1397" y="193644"/>
                    <a:pt x="0" y="195041"/>
                    <a:pt x="0" y="196756"/>
                  </a:cubicBezTo>
                  <a:lnTo>
                    <a:pt x="0" y="206045"/>
                  </a:lnTo>
                  <a:cubicBezTo>
                    <a:pt x="0" y="207761"/>
                    <a:pt x="1397" y="209133"/>
                    <a:pt x="3088" y="209133"/>
                  </a:cubicBezTo>
                  <a:lnTo>
                    <a:pt x="171390" y="209133"/>
                  </a:lnTo>
                  <a:cubicBezTo>
                    <a:pt x="173106" y="209133"/>
                    <a:pt x="174503" y="207761"/>
                    <a:pt x="174503" y="206045"/>
                  </a:cubicBezTo>
                  <a:lnTo>
                    <a:pt x="174503" y="196756"/>
                  </a:lnTo>
                  <a:cubicBezTo>
                    <a:pt x="174503" y="195041"/>
                    <a:pt x="173106" y="193644"/>
                    <a:pt x="171390" y="193644"/>
                  </a:cubicBezTo>
                  <a:cubicBezTo>
                    <a:pt x="169699" y="193644"/>
                    <a:pt x="168302" y="195041"/>
                    <a:pt x="168302" y="196756"/>
                  </a:cubicBezTo>
                  <a:lnTo>
                    <a:pt x="168302" y="202957"/>
                  </a:lnTo>
                  <a:lnTo>
                    <a:pt x="143131" y="202957"/>
                  </a:lnTo>
                  <a:lnTo>
                    <a:pt x="143131" y="193252"/>
                  </a:lnTo>
                  <a:cubicBezTo>
                    <a:pt x="143131" y="191561"/>
                    <a:pt x="141759" y="190164"/>
                    <a:pt x="140043" y="190164"/>
                  </a:cubicBezTo>
                  <a:cubicBezTo>
                    <a:pt x="138328" y="190164"/>
                    <a:pt x="136955" y="191561"/>
                    <a:pt x="136955" y="193252"/>
                  </a:cubicBezTo>
                  <a:lnTo>
                    <a:pt x="136955" y="202957"/>
                  </a:lnTo>
                  <a:lnTo>
                    <a:pt x="115314" y="202957"/>
                  </a:lnTo>
                  <a:lnTo>
                    <a:pt x="126367" y="145190"/>
                  </a:lnTo>
                  <a:lnTo>
                    <a:pt x="146391" y="150753"/>
                  </a:lnTo>
                  <a:cubicBezTo>
                    <a:pt x="159307" y="154332"/>
                    <a:pt x="168302" y="166194"/>
                    <a:pt x="168302" y="179576"/>
                  </a:cubicBezTo>
                  <a:lnTo>
                    <a:pt x="168302" y="182321"/>
                  </a:lnTo>
                  <a:cubicBezTo>
                    <a:pt x="168302" y="184012"/>
                    <a:pt x="169699" y="185409"/>
                    <a:pt x="171390" y="185409"/>
                  </a:cubicBezTo>
                  <a:cubicBezTo>
                    <a:pt x="173106" y="185409"/>
                    <a:pt x="174503" y="184012"/>
                    <a:pt x="174503" y="182321"/>
                  </a:cubicBezTo>
                  <a:lnTo>
                    <a:pt x="174503" y="179576"/>
                  </a:lnTo>
                  <a:cubicBezTo>
                    <a:pt x="174503" y="163424"/>
                    <a:pt x="163621" y="149111"/>
                    <a:pt x="148058" y="144798"/>
                  </a:cubicBezTo>
                  <a:lnTo>
                    <a:pt x="142641" y="143278"/>
                  </a:lnTo>
                  <a:lnTo>
                    <a:pt x="140313" y="81149"/>
                  </a:lnTo>
                  <a:cubicBezTo>
                    <a:pt x="142323" y="79114"/>
                    <a:pt x="143548" y="76296"/>
                    <a:pt x="143548" y="73208"/>
                  </a:cubicBezTo>
                  <a:lnTo>
                    <a:pt x="143548" y="67448"/>
                  </a:lnTo>
                  <a:cubicBezTo>
                    <a:pt x="143548" y="64115"/>
                    <a:pt x="142127" y="61125"/>
                    <a:pt x="139847" y="59066"/>
                  </a:cubicBezTo>
                  <a:lnTo>
                    <a:pt x="139847" y="6176"/>
                  </a:lnTo>
                  <a:lnTo>
                    <a:pt x="153866" y="6176"/>
                  </a:lnTo>
                  <a:lnTo>
                    <a:pt x="153866" y="36347"/>
                  </a:lnTo>
                  <a:cubicBezTo>
                    <a:pt x="149577" y="37670"/>
                    <a:pt x="146440" y="41689"/>
                    <a:pt x="146440" y="46395"/>
                  </a:cubicBezTo>
                  <a:cubicBezTo>
                    <a:pt x="146440" y="51125"/>
                    <a:pt x="149577" y="55145"/>
                    <a:pt x="153866" y="56468"/>
                  </a:cubicBezTo>
                  <a:lnTo>
                    <a:pt x="153866" y="64139"/>
                  </a:lnTo>
                  <a:cubicBezTo>
                    <a:pt x="153866" y="65855"/>
                    <a:pt x="155239" y="67228"/>
                    <a:pt x="156954" y="67228"/>
                  </a:cubicBezTo>
                  <a:cubicBezTo>
                    <a:pt x="158670" y="67228"/>
                    <a:pt x="160042" y="65855"/>
                    <a:pt x="160042" y="64139"/>
                  </a:cubicBezTo>
                  <a:lnTo>
                    <a:pt x="160042" y="56468"/>
                  </a:lnTo>
                  <a:cubicBezTo>
                    <a:pt x="164356" y="55145"/>
                    <a:pt x="167469" y="51125"/>
                    <a:pt x="167469" y="46395"/>
                  </a:cubicBezTo>
                  <a:cubicBezTo>
                    <a:pt x="167469" y="41689"/>
                    <a:pt x="164356" y="37670"/>
                    <a:pt x="160042" y="36347"/>
                  </a:cubicBezTo>
                  <a:lnTo>
                    <a:pt x="160042" y="6176"/>
                  </a:lnTo>
                  <a:lnTo>
                    <a:pt x="163155" y="6176"/>
                  </a:lnTo>
                  <a:cubicBezTo>
                    <a:pt x="164846" y="6176"/>
                    <a:pt x="166243" y="4804"/>
                    <a:pt x="166243" y="3088"/>
                  </a:cubicBezTo>
                  <a:cubicBezTo>
                    <a:pt x="166243" y="1397"/>
                    <a:pt x="164846" y="0"/>
                    <a:pt x="163155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" name="Google Shape;329;p38"/>
          <p:cNvGrpSpPr/>
          <p:nvPr/>
        </p:nvGrpSpPr>
        <p:grpSpPr>
          <a:xfrm>
            <a:off x="1846633" y="3079575"/>
            <a:ext cx="609900" cy="609900"/>
            <a:chOff x="1846633" y="3079575"/>
            <a:chExt cx="609900" cy="609900"/>
          </a:xfrm>
        </p:grpSpPr>
        <p:sp>
          <p:nvSpPr>
            <p:cNvPr id="330" name="Google Shape;330;p38"/>
            <p:cNvSpPr/>
            <p:nvPr/>
          </p:nvSpPr>
          <p:spPr>
            <a:xfrm rot="-5400000">
              <a:off x="1846633" y="3079575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1" name="Google Shape;331;p38"/>
            <p:cNvGrpSpPr/>
            <p:nvPr/>
          </p:nvGrpSpPr>
          <p:grpSpPr>
            <a:xfrm>
              <a:off x="2037467" y="3215656"/>
              <a:ext cx="228385" cy="337621"/>
              <a:chOff x="2036775" y="228000"/>
              <a:chExt cx="3529900" cy="5218250"/>
            </a:xfrm>
          </p:grpSpPr>
          <p:sp>
            <p:nvSpPr>
              <p:cNvPr id="332" name="Google Shape;332;p38"/>
              <p:cNvSpPr/>
              <p:nvPr/>
            </p:nvSpPr>
            <p:spPr>
              <a:xfrm>
                <a:off x="3803650" y="1401050"/>
                <a:ext cx="14325" cy="575"/>
              </a:xfrm>
              <a:custGeom>
                <a:rect b="b" l="l" r="r" t="t"/>
                <a:pathLst>
                  <a:path extrusionOk="0" h="23" w="573">
                    <a:moveTo>
                      <a:pt x="33" y="1"/>
                    </a:moveTo>
                    <a:cubicBezTo>
                      <a:pt x="1" y="1"/>
                      <a:pt x="556" y="22"/>
                      <a:pt x="567" y="22"/>
                    </a:cubicBezTo>
                    <a:cubicBezTo>
                      <a:pt x="573" y="22"/>
                      <a:pt x="442" y="17"/>
                      <a:pt x="33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38"/>
              <p:cNvSpPr/>
              <p:nvPr/>
            </p:nvSpPr>
            <p:spPr>
              <a:xfrm>
                <a:off x="2036775" y="228000"/>
                <a:ext cx="3409800" cy="3180350"/>
              </a:xfrm>
              <a:custGeom>
                <a:rect b="b" l="l" r="r" t="t"/>
                <a:pathLst>
                  <a:path extrusionOk="0" h="127214" w="136392">
                    <a:moveTo>
                      <a:pt x="70610" y="6434"/>
                    </a:moveTo>
                    <a:cubicBezTo>
                      <a:pt x="73772" y="7782"/>
                      <a:pt x="83355" y="12243"/>
                      <a:pt x="94090" y="20600"/>
                    </a:cubicBezTo>
                    <a:cubicBezTo>
                      <a:pt x="96957" y="22831"/>
                      <a:pt x="100045" y="25453"/>
                      <a:pt x="103183" y="28492"/>
                    </a:cubicBezTo>
                    <a:cubicBezTo>
                      <a:pt x="103207" y="28492"/>
                      <a:pt x="103183" y="28517"/>
                      <a:pt x="103183" y="28517"/>
                    </a:cubicBezTo>
                    <a:cubicBezTo>
                      <a:pt x="94604" y="27022"/>
                      <a:pt x="85928" y="26066"/>
                      <a:pt x="77228" y="25674"/>
                    </a:cubicBezTo>
                    <a:cubicBezTo>
                      <a:pt x="75014" y="25578"/>
                      <a:pt x="72801" y="25528"/>
                      <a:pt x="70588" y="25528"/>
                    </a:cubicBezTo>
                    <a:cubicBezTo>
                      <a:pt x="68831" y="25528"/>
                      <a:pt x="67074" y="25559"/>
                      <a:pt x="65316" y="25625"/>
                    </a:cubicBezTo>
                    <a:cubicBezTo>
                      <a:pt x="57008" y="25919"/>
                      <a:pt x="48724" y="26776"/>
                      <a:pt x="40514" y="28100"/>
                    </a:cubicBezTo>
                    <a:cubicBezTo>
                      <a:pt x="39656" y="28247"/>
                      <a:pt x="38798" y="28370"/>
                      <a:pt x="37965" y="28517"/>
                    </a:cubicBezTo>
                    <a:cubicBezTo>
                      <a:pt x="38234" y="28271"/>
                      <a:pt x="38504" y="28002"/>
                      <a:pt x="38773" y="27732"/>
                    </a:cubicBezTo>
                    <a:cubicBezTo>
                      <a:pt x="52621" y="14694"/>
                      <a:pt x="66640" y="8125"/>
                      <a:pt x="70586" y="6434"/>
                    </a:cubicBezTo>
                    <a:close/>
                    <a:moveTo>
                      <a:pt x="71174" y="31703"/>
                    </a:moveTo>
                    <a:cubicBezTo>
                      <a:pt x="74336" y="31703"/>
                      <a:pt x="90953" y="31923"/>
                      <a:pt x="110486" y="36261"/>
                    </a:cubicBezTo>
                    <a:lnTo>
                      <a:pt x="110511" y="36261"/>
                    </a:lnTo>
                    <a:cubicBezTo>
                      <a:pt x="114849" y="41335"/>
                      <a:pt x="119064" y="47241"/>
                      <a:pt x="122741" y="54006"/>
                    </a:cubicBezTo>
                    <a:cubicBezTo>
                      <a:pt x="122765" y="54006"/>
                      <a:pt x="122741" y="54030"/>
                      <a:pt x="122741" y="54030"/>
                    </a:cubicBezTo>
                    <a:cubicBezTo>
                      <a:pt x="98894" y="47928"/>
                      <a:pt x="71934" y="46972"/>
                      <a:pt x="70708" y="46923"/>
                    </a:cubicBezTo>
                    <a:lnTo>
                      <a:pt x="70488" y="46923"/>
                    </a:lnTo>
                    <a:cubicBezTo>
                      <a:pt x="69262" y="46972"/>
                      <a:pt x="42303" y="47928"/>
                      <a:pt x="18431" y="54030"/>
                    </a:cubicBezTo>
                    <a:cubicBezTo>
                      <a:pt x="18431" y="54030"/>
                      <a:pt x="18407" y="54030"/>
                      <a:pt x="18431" y="54006"/>
                    </a:cubicBezTo>
                    <a:cubicBezTo>
                      <a:pt x="21813" y="47756"/>
                      <a:pt x="25906" y="41800"/>
                      <a:pt x="30637" y="36261"/>
                    </a:cubicBezTo>
                    <a:cubicBezTo>
                      <a:pt x="50195" y="31923"/>
                      <a:pt x="66861" y="31703"/>
                      <a:pt x="70022" y="31703"/>
                    </a:cubicBezTo>
                    <a:close/>
                    <a:moveTo>
                      <a:pt x="70598" y="1"/>
                    </a:moveTo>
                    <a:cubicBezTo>
                      <a:pt x="70231" y="1"/>
                      <a:pt x="69863" y="62"/>
                      <a:pt x="69507" y="184"/>
                    </a:cubicBezTo>
                    <a:cubicBezTo>
                      <a:pt x="68797" y="479"/>
                      <a:pt x="51861" y="6973"/>
                      <a:pt x="34730" y="23076"/>
                    </a:cubicBezTo>
                    <a:cubicBezTo>
                      <a:pt x="24656" y="32536"/>
                      <a:pt x="16618" y="43344"/>
                      <a:pt x="10858" y="55231"/>
                    </a:cubicBezTo>
                    <a:cubicBezTo>
                      <a:pt x="3652" y="70083"/>
                      <a:pt x="1" y="86602"/>
                      <a:pt x="1" y="104371"/>
                    </a:cubicBezTo>
                    <a:cubicBezTo>
                      <a:pt x="1" y="111307"/>
                      <a:pt x="564" y="118121"/>
                      <a:pt x="1667" y="124640"/>
                    </a:cubicBezTo>
                    <a:cubicBezTo>
                      <a:pt x="1912" y="126160"/>
                      <a:pt x="3236" y="127213"/>
                      <a:pt x="4706" y="127213"/>
                    </a:cubicBezTo>
                    <a:cubicBezTo>
                      <a:pt x="4878" y="127213"/>
                      <a:pt x="5049" y="127189"/>
                      <a:pt x="5221" y="127164"/>
                    </a:cubicBezTo>
                    <a:cubicBezTo>
                      <a:pt x="6912" y="126895"/>
                      <a:pt x="8039" y="125277"/>
                      <a:pt x="7745" y="123611"/>
                    </a:cubicBezTo>
                    <a:cubicBezTo>
                      <a:pt x="6692" y="117434"/>
                      <a:pt x="6177" y="110964"/>
                      <a:pt x="6177" y="104371"/>
                    </a:cubicBezTo>
                    <a:cubicBezTo>
                      <a:pt x="6177" y="88808"/>
                      <a:pt x="9044" y="74495"/>
                      <a:pt x="14706" y="61481"/>
                    </a:cubicBezTo>
                    <a:cubicBezTo>
                      <a:pt x="14706" y="61481"/>
                      <a:pt x="14730" y="61456"/>
                      <a:pt x="14730" y="61456"/>
                    </a:cubicBezTo>
                    <a:cubicBezTo>
                      <a:pt x="38283" y="54422"/>
                      <a:pt x="68601" y="53172"/>
                      <a:pt x="70610" y="53099"/>
                    </a:cubicBezTo>
                    <a:cubicBezTo>
                      <a:pt x="72596" y="53172"/>
                      <a:pt x="102839" y="54422"/>
                      <a:pt x="126392" y="61432"/>
                    </a:cubicBezTo>
                    <a:cubicBezTo>
                      <a:pt x="126392" y="61432"/>
                      <a:pt x="126392" y="61456"/>
                      <a:pt x="126392" y="61456"/>
                    </a:cubicBezTo>
                    <a:cubicBezTo>
                      <a:pt x="127691" y="64422"/>
                      <a:pt x="128892" y="67510"/>
                      <a:pt x="129946" y="70770"/>
                    </a:cubicBezTo>
                    <a:cubicBezTo>
                      <a:pt x="130375" y="72097"/>
                      <a:pt x="131621" y="73016"/>
                      <a:pt x="132960" y="73016"/>
                    </a:cubicBezTo>
                    <a:cubicBezTo>
                      <a:pt x="133228" y="73016"/>
                      <a:pt x="133500" y="72980"/>
                      <a:pt x="133769" y="72902"/>
                    </a:cubicBezTo>
                    <a:cubicBezTo>
                      <a:pt x="135461" y="72412"/>
                      <a:pt x="136392" y="70647"/>
                      <a:pt x="135853" y="68981"/>
                    </a:cubicBezTo>
                    <a:cubicBezTo>
                      <a:pt x="127446" y="42781"/>
                      <a:pt x="110462" y="25477"/>
                      <a:pt x="97717" y="15600"/>
                    </a:cubicBezTo>
                    <a:cubicBezTo>
                      <a:pt x="83919" y="4890"/>
                      <a:pt x="72179" y="380"/>
                      <a:pt x="71689" y="184"/>
                    </a:cubicBezTo>
                    <a:cubicBezTo>
                      <a:pt x="71333" y="62"/>
                      <a:pt x="70966" y="1"/>
                      <a:pt x="705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38"/>
              <p:cNvSpPr/>
              <p:nvPr/>
            </p:nvSpPr>
            <p:spPr>
              <a:xfrm>
                <a:off x="3785550" y="4272325"/>
                <a:ext cx="14650" cy="575"/>
              </a:xfrm>
              <a:custGeom>
                <a:rect b="b" l="l" r="r" t="t"/>
                <a:pathLst>
                  <a:path extrusionOk="0" h="23" w="586">
                    <a:moveTo>
                      <a:pt x="9" y="0"/>
                    </a:moveTo>
                    <a:cubicBezTo>
                      <a:pt x="0" y="0"/>
                      <a:pt x="128" y="6"/>
                      <a:pt x="537" y="22"/>
                    </a:cubicBezTo>
                    <a:cubicBezTo>
                      <a:pt x="586" y="22"/>
                      <a:pt x="25" y="0"/>
                      <a:pt x="9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" name="Google Shape;335;p38"/>
              <p:cNvSpPr/>
              <p:nvPr/>
            </p:nvSpPr>
            <p:spPr>
              <a:xfrm>
                <a:off x="2157475" y="2265825"/>
                <a:ext cx="3409200" cy="3180425"/>
              </a:xfrm>
              <a:custGeom>
                <a:rect b="b" l="l" r="r" t="t"/>
                <a:pathLst>
                  <a:path extrusionOk="0" h="127217" w="136368">
                    <a:moveTo>
                      <a:pt x="13603" y="73175"/>
                    </a:moveTo>
                    <a:cubicBezTo>
                      <a:pt x="37450" y="79302"/>
                      <a:pt x="64434" y="80233"/>
                      <a:pt x="65660" y="80282"/>
                    </a:cubicBezTo>
                    <a:lnTo>
                      <a:pt x="65880" y="80282"/>
                    </a:lnTo>
                    <a:cubicBezTo>
                      <a:pt x="67106" y="80233"/>
                      <a:pt x="94090" y="79302"/>
                      <a:pt x="117962" y="73175"/>
                    </a:cubicBezTo>
                    <a:lnTo>
                      <a:pt x="117962" y="73175"/>
                    </a:lnTo>
                    <a:cubicBezTo>
                      <a:pt x="114579" y="79449"/>
                      <a:pt x="110462" y="85405"/>
                      <a:pt x="105732" y="90944"/>
                    </a:cubicBezTo>
                    <a:cubicBezTo>
                      <a:pt x="96590" y="92978"/>
                      <a:pt x="87326" y="94301"/>
                      <a:pt x="77988" y="95012"/>
                    </a:cubicBezTo>
                    <a:cubicBezTo>
                      <a:pt x="73800" y="95336"/>
                      <a:pt x="69591" y="95529"/>
                      <a:pt x="65381" y="95529"/>
                    </a:cubicBezTo>
                    <a:cubicBezTo>
                      <a:pt x="65131" y="95529"/>
                      <a:pt x="64881" y="95528"/>
                      <a:pt x="64630" y="95527"/>
                    </a:cubicBezTo>
                    <a:cubicBezTo>
                      <a:pt x="58871" y="95478"/>
                      <a:pt x="53087" y="95061"/>
                      <a:pt x="47376" y="94448"/>
                    </a:cubicBezTo>
                    <a:cubicBezTo>
                      <a:pt x="40146" y="93689"/>
                      <a:pt x="32965" y="92537"/>
                      <a:pt x="25858" y="90968"/>
                    </a:cubicBezTo>
                    <a:cubicBezTo>
                      <a:pt x="21520" y="85870"/>
                      <a:pt x="17280" y="79964"/>
                      <a:pt x="13603" y="73175"/>
                    </a:cubicBezTo>
                    <a:close/>
                    <a:moveTo>
                      <a:pt x="98698" y="98394"/>
                    </a:moveTo>
                    <a:lnTo>
                      <a:pt x="98698" y="98394"/>
                    </a:lnTo>
                    <a:cubicBezTo>
                      <a:pt x="98330" y="98762"/>
                      <a:pt x="97962" y="99130"/>
                      <a:pt x="97595" y="99473"/>
                    </a:cubicBezTo>
                    <a:cubicBezTo>
                      <a:pt x="83747" y="112536"/>
                      <a:pt x="69728" y="119104"/>
                      <a:pt x="65758" y="120795"/>
                    </a:cubicBezTo>
                    <a:cubicBezTo>
                      <a:pt x="62621" y="119447"/>
                      <a:pt x="53013" y="114987"/>
                      <a:pt x="42278" y="106605"/>
                    </a:cubicBezTo>
                    <a:cubicBezTo>
                      <a:pt x="39411" y="104374"/>
                      <a:pt x="36298" y="101727"/>
                      <a:pt x="33137" y="98688"/>
                    </a:cubicBezTo>
                    <a:lnTo>
                      <a:pt x="33137" y="98688"/>
                    </a:lnTo>
                    <a:cubicBezTo>
                      <a:pt x="41739" y="100183"/>
                      <a:pt x="50440" y="101139"/>
                      <a:pt x="59141" y="101531"/>
                    </a:cubicBezTo>
                    <a:cubicBezTo>
                      <a:pt x="61381" y="101643"/>
                      <a:pt x="63614" y="101699"/>
                      <a:pt x="65848" y="101699"/>
                    </a:cubicBezTo>
                    <a:cubicBezTo>
                      <a:pt x="67524" y="101699"/>
                      <a:pt x="69200" y="101668"/>
                      <a:pt x="70880" y="101605"/>
                    </a:cubicBezTo>
                    <a:cubicBezTo>
                      <a:pt x="78870" y="101286"/>
                      <a:pt x="86860" y="100404"/>
                      <a:pt x="94752" y="99105"/>
                    </a:cubicBezTo>
                    <a:cubicBezTo>
                      <a:pt x="96075" y="98884"/>
                      <a:pt x="97399" y="98639"/>
                      <a:pt x="98698" y="98394"/>
                    </a:cubicBezTo>
                    <a:close/>
                    <a:moveTo>
                      <a:pt x="131642" y="1"/>
                    </a:moveTo>
                    <a:cubicBezTo>
                      <a:pt x="131479" y="1"/>
                      <a:pt x="131313" y="14"/>
                      <a:pt x="131147" y="41"/>
                    </a:cubicBezTo>
                    <a:cubicBezTo>
                      <a:pt x="129456" y="335"/>
                      <a:pt x="128329" y="1928"/>
                      <a:pt x="128623" y="3619"/>
                    </a:cubicBezTo>
                    <a:cubicBezTo>
                      <a:pt x="129677" y="9795"/>
                      <a:pt x="130191" y="16265"/>
                      <a:pt x="130191" y="22858"/>
                    </a:cubicBezTo>
                    <a:cubicBezTo>
                      <a:pt x="130191" y="38397"/>
                      <a:pt x="127324" y="52734"/>
                      <a:pt x="121638" y="65749"/>
                    </a:cubicBezTo>
                    <a:cubicBezTo>
                      <a:pt x="98085" y="72783"/>
                      <a:pt x="67768" y="74033"/>
                      <a:pt x="65782" y="74106"/>
                    </a:cubicBezTo>
                    <a:cubicBezTo>
                      <a:pt x="63773" y="74033"/>
                      <a:pt x="33504" y="72783"/>
                      <a:pt x="9976" y="65773"/>
                    </a:cubicBezTo>
                    <a:cubicBezTo>
                      <a:pt x="8652" y="62783"/>
                      <a:pt x="7452" y="59621"/>
                      <a:pt x="6398" y="56337"/>
                    </a:cubicBezTo>
                    <a:cubicBezTo>
                      <a:pt x="5964" y="55037"/>
                      <a:pt x="4771" y="54196"/>
                      <a:pt x="3466" y="54196"/>
                    </a:cubicBezTo>
                    <a:cubicBezTo>
                      <a:pt x="3148" y="54196"/>
                      <a:pt x="2823" y="54246"/>
                      <a:pt x="2501" y="54352"/>
                    </a:cubicBezTo>
                    <a:cubicBezTo>
                      <a:pt x="883" y="54867"/>
                      <a:pt x="1" y="56607"/>
                      <a:pt x="516" y="58224"/>
                    </a:cubicBezTo>
                    <a:cubicBezTo>
                      <a:pt x="8922" y="84424"/>
                      <a:pt x="25907" y="101727"/>
                      <a:pt x="38651" y="111629"/>
                    </a:cubicBezTo>
                    <a:cubicBezTo>
                      <a:pt x="52474" y="122339"/>
                      <a:pt x="64189" y="126824"/>
                      <a:pt x="64679" y="127020"/>
                    </a:cubicBezTo>
                    <a:cubicBezTo>
                      <a:pt x="65023" y="127143"/>
                      <a:pt x="65390" y="127217"/>
                      <a:pt x="65782" y="127217"/>
                    </a:cubicBezTo>
                    <a:cubicBezTo>
                      <a:pt x="66150" y="127217"/>
                      <a:pt x="66518" y="127143"/>
                      <a:pt x="66861" y="127020"/>
                    </a:cubicBezTo>
                    <a:cubicBezTo>
                      <a:pt x="67572" y="126751"/>
                      <a:pt x="84507" y="120232"/>
                      <a:pt x="101639" y="104154"/>
                    </a:cubicBezTo>
                    <a:cubicBezTo>
                      <a:pt x="111712" y="94693"/>
                      <a:pt x="119751" y="83861"/>
                      <a:pt x="125510" y="71974"/>
                    </a:cubicBezTo>
                    <a:cubicBezTo>
                      <a:pt x="132716" y="57121"/>
                      <a:pt x="136368" y="40603"/>
                      <a:pt x="136368" y="22858"/>
                    </a:cubicBezTo>
                    <a:cubicBezTo>
                      <a:pt x="136368" y="15922"/>
                      <a:pt x="135804" y="9084"/>
                      <a:pt x="134701" y="2565"/>
                    </a:cubicBezTo>
                    <a:cubicBezTo>
                      <a:pt x="134458" y="1064"/>
                      <a:pt x="133123" y="1"/>
                      <a:pt x="131642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" name="Google Shape;336;p38"/>
              <p:cNvSpPr/>
              <p:nvPr/>
            </p:nvSpPr>
            <p:spPr>
              <a:xfrm>
                <a:off x="3477275" y="1915750"/>
                <a:ext cx="669125" cy="1801400"/>
              </a:xfrm>
              <a:custGeom>
                <a:rect b="b" l="l" r="r" t="t"/>
                <a:pathLst>
                  <a:path extrusionOk="0" h="72056" w="26765">
                    <a:moveTo>
                      <a:pt x="12990" y="0"/>
                    </a:moveTo>
                    <a:cubicBezTo>
                      <a:pt x="11275" y="0"/>
                      <a:pt x="9902" y="1397"/>
                      <a:pt x="9902" y="3088"/>
                    </a:cubicBezTo>
                    <a:lnTo>
                      <a:pt x="9902" y="7426"/>
                    </a:lnTo>
                    <a:lnTo>
                      <a:pt x="3089" y="7426"/>
                    </a:lnTo>
                    <a:cubicBezTo>
                      <a:pt x="1398" y="7426"/>
                      <a:pt x="1" y="8799"/>
                      <a:pt x="1" y="10514"/>
                    </a:cubicBezTo>
                    <a:cubicBezTo>
                      <a:pt x="1" y="12205"/>
                      <a:pt x="1398" y="13602"/>
                      <a:pt x="3089" y="13602"/>
                    </a:cubicBezTo>
                    <a:lnTo>
                      <a:pt x="9902" y="13602"/>
                    </a:lnTo>
                    <a:lnTo>
                      <a:pt x="9902" y="32940"/>
                    </a:lnTo>
                    <a:lnTo>
                      <a:pt x="3089" y="32940"/>
                    </a:lnTo>
                    <a:cubicBezTo>
                      <a:pt x="1398" y="32940"/>
                      <a:pt x="1" y="34337"/>
                      <a:pt x="1" y="36028"/>
                    </a:cubicBezTo>
                    <a:cubicBezTo>
                      <a:pt x="1" y="37744"/>
                      <a:pt x="1398" y="39116"/>
                      <a:pt x="3089" y="39116"/>
                    </a:cubicBezTo>
                    <a:lnTo>
                      <a:pt x="9902" y="39116"/>
                    </a:lnTo>
                    <a:lnTo>
                      <a:pt x="9902" y="58478"/>
                    </a:lnTo>
                    <a:lnTo>
                      <a:pt x="3089" y="58478"/>
                    </a:lnTo>
                    <a:cubicBezTo>
                      <a:pt x="1398" y="58478"/>
                      <a:pt x="1" y="59850"/>
                      <a:pt x="1" y="61566"/>
                    </a:cubicBezTo>
                    <a:cubicBezTo>
                      <a:pt x="1" y="63257"/>
                      <a:pt x="1398" y="64654"/>
                      <a:pt x="3089" y="64654"/>
                    </a:cubicBezTo>
                    <a:lnTo>
                      <a:pt x="9902" y="64654"/>
                    </a:lnTo>
                    <a:lnTo>
                      <a:pt x="9902" y="68968"/>
                    </a:lnTo>
                    <a:cubicBezTo>
                      <a:pt x="9902" y="70683"/>
                      <a:pt x="11275" y="72056"/>
                      <a:pt x="12990" y="72056"/>
                    </a:cubicBezTo>
                    <a:cubicBezTo>
                      <a:pt x="14681" y="72056"/>
                      <a:pt x="16078" y="70683"/>
                      <a:pt x="16078" y="68968"/>
                    </a:cubicBezTo>
                    <a:lnTo>
                      <a:pt x="16078" y="64654"/>
                    </a:lnTo>
                    <a:lnTo>
                      <a:pt x="23676" y="64654"/>
                    </a:lnTo>
                    <a:cubicBezTo>
                      <a:pt x="25392" y="64654"/>
                      <a:pt x="26764" y="63257"/>
                      <a:pt x="26764" y="61566"/>
                    </a:cubicBezTo>
                    <a:cubicBezTo>
                      <a:pt x="26764" y="59850"/>
                      <a:pt x="25392" y="58478"/>
                      <a:pt x="23676" y="58478"/>
                    </a:cubicBezTo>
                    <a:lnTo>
                      <a:pt x="16078" y="58478"/>
                    </a:lnTo>
                    <a:lnTo>
                      <a:pt x="16078" y="39116"/>
                    </a:lnTo>
                    <a:lnTo>
                      <a:pt x="23676" y="39116"/>
                    </a:lnTo>
                    <a:cubicBezTo>
                      <a:pt x="25392" y="39116"/>
                      <a:pt x="26764" y="37744"/>
                      <a:pt x="26764" y="36028"/>
                    </a:cubicBezTo>
                    <a:cubicBezTo>
                      <a:pt x="26764" y="34337"/>
                      <a:pt x="25392" y="32940"/>
                      <a:pt x="23676" y="32940"/>
                    </a:cubicBezTo>
                    <a:lnTo>
                      <a:pt x="16078" y="32940"/>
                    </a:lnTo>
                    <a:lnTo>
                      <a:pt x="16078" y="13602"/>
                    </a:lnTo>
                    <a:lnTo>
                      <a:pt x="23676" y="13602"/>
                    </a:lnTo>
                    <a:cubicBezTo>
                      <a:pt x="25392" y="13602"/>
                      <a:pt x="26764" y="12205"/>
                      <a:pt x="26764" y="10514"/>
                    </a:cubicBezTo>
                    <a:cubicBezTo>
                      <a:pt x="26764" y="8799"/>
                      <a:pt x="25392" y="7426"/>
                      <a:pt x="23676" y="7426"/>
                    </a:cubicBezTo>
                    <a:lnTo>
                      <a:pt x="16078" y="7426"/>
                    </a:lnTo>
                    <a:lnTo>
                      <a:pt x="16078" y="3088"/>
                    </a:lnTo>
                    <a:cubicBezTo>
                      <a:pt x="16078" y="1397"/>
                      <a:pt x="14681" y="0"/>
                      <a:pt x="12990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7" name="Google Shape;337;p38"/>
          <p:cNvGrpSpPr/>
          <p:nvPr/>
        </p:nvGrpSpPr>
        <p:grpSpPr>
          <a:xfrm>
            <a:off x="1846633" y="2539718"/>
            <a:ext cx="609900" cy="609900"/>
            <a:chOff x="1846633" y="2539718"/>
            <a:chExt cx="609900" cy="609900"/>
          </a:xfrm>
        </p:grpSpPr>
        <p:sp>
          <p:nvSpPr>
            <p:cNvPr id="338" name="Google Shape;338;p38"/>
            <p:cNvSpPr/>
            <p:nvPr/>
          </p:nvSpPr>
          <p:spPr>
            <a:xfrm rot="-5400000">
              <a:off x="1846633" y="2539718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9" name="Google Shape;339;p38"/>
            <p:cNvGrpSpPr/>
            <p:nvPr/>
          </p:nvGrpSpPr>
          <p:grpSpPr>
            <a:xfrm>
              <a:off x="1982516" y="2740195"/>
              <a:ext cx="338274" cy="208842"/>
              <a:chOff x="1190625" y="1238675"/>
              <a:chExt cx="5228350" cy="3227850"/>
            </a:xfrm>
          </p:grpSpPr>
          <p:sp>
            <p:nvSpPr>
              <p:cNvPr id="340" name="Google Shape;340;p38"/>
              <p:cNvSpPr/>
              <p:nvPr/>
            </p:nvSpPr>
            <p:spPr>
              <a:xfrm>
                <a:off x="1190625" y="1238675"/>
                <a:ext cx="3197175" cy="3227850"/>
              </a:xfrm>
              <a:custGeom>
                <a:rect b="b" l="l" r="r" t="t"/>
                <a:pathLst>
                  <a:path extrusionOk="0" h="129114" w="127887">
                    <a:moveTo>
                      <a:pt x="19583" y="1"/>
                    </a:moveTo>
                    <a:cubicBezTo>
                      <a:pt x="8799" y="1"/>
                      <a:pt x="0" y="8799"/>
                      <a:pt x="0" y="19608"/>
                    </a:cubicBezTo>
                    <a:lnTo>
                      <a:pt x="0" y="40636"/>
                    </a:lnTo>
                    <a:cubicBezTo>
                      <a:pt x="0" y="42352"/>
                      <a:pt x="1397" y="43724"/>
                      <a:pt x="3088" y="43724"/>
                    </a:cubicBezTo>
                    <a:cubicBezTo>
                      <a:pt x="4804" y="43724"/>
                      <a:pt x="6176" y="42352"/>
                      <a:pt x="6176" y="40636"/>
                    </a:cubicBezTo>
                    <a:lnTo>
                      <a:pt x="6176" y="19608"/>
                    </a:lnTo>
                    <a:cubicBezTo>
                      <a:pt x="6176" y="12206"/>
                      <a:pt x="12205" y="6202"/>
                      <a:pt x="19583" y="6202"/>
                    </a:cubicBezTo>
                    <a:lnTo>
                      <a:pt x="49924" y="6202"/>
                    </a:lnTo>
                    <a:lnTo>
                      <a:pt x="49924" y="122937"/>
                    </a:lnTo>
                    <a:lnTo>
                      <a:pt x="19583" y="122937"/>
                    </a:lnTo>
                    <a:cubicBezTo>
                      <a:pt x="12205" y="122937"/>
                      <a:pt x="6176" y="116932"/>
                      <a:pt x="6176" y="109531"/>
                    </a:cubicBezTo>
                    <a:lnTo>
                      <a:pt x="6176" y="55072"/>
                    </a:lnTo>
                    <a:cubicBezTo>
                      <a:pt x="6176" y="53381"/>
                      <a:pt x="4804" y="51984"/>
                      <a:pt x="3088" y="51984"/>
                    </a:cubicBezTo>
                    <a:cubicBezTo>
                      <a:pt x="1397" y="51984"/>
                      <a:pt x="0" y="53381"/>
                      <a:pt x="0" y="55072"/>
                    </a:cubicBezTo>
                    <a:lnTo>
                      <a:pt x="0" y="109531"/>
                    </a:lnTo>
                    <a:cubicBezTo>
                      <a:pt x="0" y="120339"/>
                      <a:pt x="8799" y="129113"/>
                      <a:pt x="19583" y="129113"/>
                    </a:cubicBezTo>
                    <a:lnTo>
                      <a:pt x="69924" y="129113"/>
                    </a:lnTo>
                    <a:cubicBezTo>
                      <a:pt x="71639" y="129113"/>
                      <a:pt x="73012" y="127741"/>
                      <a:pt x="73012" y="126025"/>
                    </a:cubicBezTo>
                    <a:cubicBezTo>
                      <a:pt x="73012" y="124309"/>
                      <a:pt x="71639" y="122937"/>
                      <a:pt x="69924" y="122937"/>
                    </a:cubicBezTo>
                    <a:lnTo>
                      <a:pt x="56101" y="122937"/>
                    </a:lnTo>
                    <a:lnTo>
                      <a:pt x="56101" y="6202"/>
                    </a:lnTo>
                    <a:lnTo>
                      <a:pt x="124774" y="6202"/>
                    </a:lnTo>
                    <a:cubicBezTo>
                      <a:pt x="126490" y="6202"/>
                      <a:pt x="127887" y="4805"/>
                      <a:pt x="127887" y="3113"/>
                    </a:cubicBezTo>
                    <a:cubicBezTo>
                      <a:pt x="127887" y="1398"/>
                      <a:pt x="126490" y="1"/>
                      <a:pt x="124774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" name="Google Shape;341;p38"/>
              <p:cNvSpPr/>
              <p:nvPr/>
            </p:nvSpPr>
            <p:spPr>
              <a:xfrm>
                <a:off x="3222400" y="1238675"/>
                <a:ext cx="3196575" cy="3227850"/>
              </a:xfrm>
              <a:custGeom>
                <a:rect b="b" l="l" r="r" t="t"/>
                <a:pathLst>
                  <a:path extrusionOk="0" h="129114" w="127863">
                    <a:moveTo>
                      <a:pt x="108280" y="6202"/>
                    </a:moveTo>
                    <a:cubicBezTo>
                      <a:pt x="115657" y="6202"/>
                      <a:pt x="121686" y="12206"/>
                      <a:pt x="121686" y="19608"/>
                    </a:cubicBezTo>
                    <a:lnTo>
                      <a:pt x="121686" y="109531"/>
                    </a:lnTo>
                    <a:cubicBezTo>
                      <a:pt x="121686" y="116932"/>
                      <a:pt x="115657" y="122937"/>
                      <a:pt x="108280" y="122937"/>
                    </a:cubicBezTo>
                    <a:lnTo>
                      <a:pt x="77962" y="122937"/>
                    </a:lnTo>
                    <a:lnTo>
                      <a:pt x="77962" y="6202"/>
                    </a:lnTo>
                    <a:close/>
                    <a:moveTo>
                      <a:pt x="57939" y="1"/>
                    </a:moveTo>
                    <a:cubicBezTo>
                      <a:pt x="56248" y="1"/>
                      <a:pt x="54851" y="1398"/>
                      <a:pt x="54851" y="3113"/>
                    </a:cubicBezTo>
                    <a:cubicBezTo>
                      <a:pt x="54851" y="4805"/>
                      <a:pt x="56248" y="6202"/>
                      <a:pt x="57939" y="6202"/>
                    </a:cubicBezTo>
                    <a:lnTo>
                      <a:pt x="71762" y="6202"/>
                    </a:lnTo>
                    <a:lnTo>
                      <a:pt x="71762" y="122937"/>
                    </a:lnTo>
                    <a:lnTo>
                      <a:pt x="3088" y="122937"/>
                    </a:lnTo>
                    <a:cubicBezTo>
                      <a:pt x="1373" y="122937"/>
                      <a:pt x="0" y="124309"/>
                      <a:pt x="0" y="126025"/>
                    </a:cubicBezTo>
                    <a:cubicBezTo>
                      <a:pt x="0" y="127741"/>
                      <a:pt x="1373" y="129113"/>
                      <a:pt x="3088" y="129113"/>
                    </a:cubicBezTo>
                    <a:lnTo>
                      <a:pt x="108280" y="129113"/>
                    </a:lnTo>
                    <a:cubicBezTo>
                      <a:pt x="119088" y="129113"/>
                      <a:pt x="127862" y="120339"/>
                      <a:pt x="127862" y="109531"/>
                    </a:cubicBezTo>
                    <a:lnTo>
                      <a:pt x="127862" y="19608"/>
                    </a:lnTo>
                    <a:cubicBezTo>
                      <a:pt x="127862" y="8799"/>
                      <a:pt x="119088" y="1"/>
                      <a:pt x="108280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38"/>
              <p:cNvSpPr/>
              <p:nvPr/>
            </p:nvSpPr>
            <p:spPr>
              <a:xfrm>
                <a:off x="1577250" y="2043250"/>
                <a:ext cx="629275" cy="629225"/>
              </a:xfrm>
              <a:custGeom>
                <a:rect b="b" l="l" r="r" t="t"/>
                <a:pathLst>
                  <a:path extrusionOk="0" h="25169" w="25171">
                    <a:moveTo>
                      <a:pt x="12401" y="6517"/>
                    </a:moveTo>
                    <a:lnTo>
                      <a:pt x="18970" y="9605"/>
                    </a:lnTo>
                    <a:lnTo>
                      <a:pt x="18970" y="18968"/>
                    </a:lnTo>
                    <a:lnTo>
                      <a:pt x="6201" y="18968"/>
                    </a:lnTo>
                    <a:lnTo>
                      <a:pt x="6201" y="9556"/>
                    </a:lnTo>
                    <a:lnTo>
                      <a:pt x="12401" y="6517"/>
                    </a:lnTo>
                    <a:close/>
                    <a:moveTo>
                      <a:pt x="12376" y="1"/>
                    </a:moveTo>
                    <a:cubicBezTo>
                      <a:pt x="11913" y="1"/>
                      <a:pt x="11452" y="105"/>
                      <a:pt x="11029" y="316"/>
                    </a:cubicBezTo>
                    <a:lnTo>
                      <a:pt x="1740" y="4851"/>
                    </a:lnTo>
                    <a:cubicBezTo>
                      <a:pt x="686" y="5365"/>
                      <a:pt x="0" y="6444"/>
                      <a:pt x="0" y="7620"/>
                    </a:cubicBezTo>
                    <a:lnTo>
                      <a:pt x="0" y="22080"/>
                    </a:lnTo>
                    <a:cubicBezTo>
                      <a:pt x="0" y="23771"/>
                      <a:pt x="1397" y="25168"/>
                      <a:pt x="3088" y="25168"/>
                    </a:cubicBezTo>
                    <a:lnTo>
                      <a:pt x="22082" y="25168"/>
                    </a:lnTo>
                    <a:cubicBezTo>
                      <a:pt x="23774" y="25168"/>
                      <a:pt x="25171" y="23771"/>
                      <a:pt x="25171" y="22080"/>
                    </a:cubicBezTo>
                    <a:lnTo>
                      <a:pt x="25171" y="7620"/>
                    </a:lnTo>
                    <a:cubicBezTo>
                      <a:pt x="25171" y="6444"/>
                      <a:pt x="24460" y="5341"/>
                      <a:pt x="23381" y="4826"/>
                    </a:cubicBezTo>
                    <a:lnTo>
                      <a:pt x="13700" y="292"/>
                    </a:lnTo>
                    <a:cubicBezTo>
                      <a:pt x="13278" y="99"/>
                      <a:pt x="12826" y="1"/>
                      <a:pt x="12376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38"/>
              <p:cNvSpPr/>
              <p:nvPr/>
            </p:nvSpPr>
            <p:spPr>
              <a:xfrm>
                <a:off x="1577250" y="3054175"/>
                <a:ext cx="629275" cy="628675"/>
              </a:xfrm>
              <a:custGeom>
                <a:rect b="b" l="l" r="r" t="t"/>
                <a:pathLst>
                  <a:path extrusionOk="0" h="25147" w="25171">
                    <a:moveTo>
                      <a:pt x="18970" y="6177"/>
                    </a:moveTo>
                    <a:lnTo>
                      <a:pt x="18970" y="15588"/>
                    </a:lnTo>
                    <a:lnTo>
                      <a:pt x="12769" y="18627"/>
                    </a:lnTo>
                    <a:lnTo>
                      <a:pt x="6201" y="15563"/>
                    </a:lnTo>
                    <a:lnTo>
                      <a:pt x="6201" y="6177"/>
                    </a:lnTo>
                    <a:close/>
                    <a:moveTo>
                      <a:pt x="3088" y="0"/>
                    </a:moveTo>
                    <a:cubicBezTo>
                      <a:pt x="1397" y="0"/>
                      <a:pt x="0" y="1373"/>
                      <a:pt x="0" y="3088"/>
                    </a:cubicBezTo>
                    <a:lnTo>
                      <a:pt x="0" y="17524"/>
                    </a:lnTo>
                    <a:cubicBezTo>
                      <a:pt x="0" y="18725"/>
                      <a:pt x="711" y="19803"/>
                      <a:pt x="1789" y="20318"/>
                    </a:cubicBezTo>
                    <a:lnTo>
                      <a:pt x="11470" y="24852"/>
                    </a:lnTo>
                    <a:cubicBezTo>
                      <a:pt x="11887" y="25048"/>
                      <a:pt x="12352" y="25146"/>
                      <a:pt x="12794" y="25146"/>
                    </a:cubicBezTo>
                    <a:cubicBezTo>
                      <a:pt x="13259" y="25146"/>
                      <a:pt x="13725" y="25048"/>
                      <a:pt x="14142" y="24828"/>
                    </a:cubicBezTo>
                    <a:lnTo>
                      <a:pt x="23430" y="20294"/>
                    </a:lnTo>
                    <a:cubicBezTo>
                      <a:pt x="24484" y="19779"/>
                      <a:pt x="25171" y="18701"/>
                      <a:pt x="25171" y="17524"/>
                    </a:cubicBezTo>
                    <a:lnTo>
                      <a:pt x="25171" y="3088"/>
                    </a:lnTo>
                    <a:cubicBezTo>
                      <a:pt x="25171" y="1373"/>
                      <a:pt x="23774" y="0"/>
                      <a:pt x="2208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" name="Google Shape;344;p38"/>
              <p:cNvSpPr/>
              <p:nvPr/>
            </p:nvSpPr>
            <p:spPr>
              <a:xfrm>
                <a:off x="5403050" y="2043175"/>
                <a:ext cx="629300" cy="629300"/>
              </a:xfrm>
              <a:custGeom>
                <a:rect b="b" l="l" r="r" t="t"/>
                <a:pathLst>
                  <a:path extrusionOk="0" h="25172" w="25172">
                    <a:moveTo>
                      <a:pt x="12598" y="6202"/>
                    </a:moveTo>
                    <a:cubicBezTo>
                      <a:pt x="16128" y="6202"/>
                      <a:pt x="18995" y="9069"/>
                      <a:pt x="18995" y="12598"/>
                    </a:cubicBezTo>
                    <a:cubicBezTo>
                      <a:pt x="18995" y="16103"/>
                      <a:pt x="16128" y="18971"/>
                      <a:pt x="12598" y="18971"/>
                    </a:cubicBezTo>
                    <a:cubicBezTo>
                      <a:pt x="9069" y="18971"/>
                      <a:pt x="6202" y="16103"/>
                      <a:pt x="6202" y="12598"/>
                    </a:cubicBezTo>
                    <a:cubicBezTo>
                      <a:pt x="6202" y="9069"/>
                      <a:pt x="9069" y="6202"/>
                      <a:pt x="12598" y="6202"/>
                    </a:cubicBezTo>
                    <a:close/>
                    <a:moveTo>
                      <a:pt x="12598" y="1"/>
                    </a:moveTo>
                    <a:cubicBezTo>
                      <a:pt x="5662" y="1"/>
                      <a:pt x="1" y="5638"/>
                      <a:pt x="1" y="12598"/>
                    </a:cubicBezTo>
                    <a:cubicBezTo>
                      <a:pt x="1" y="19534"/>
                      <a:pt x="5662" y="25171"/>
                      <a:pt x="12598" y="25171"/>
                    </a:cubicBezTo>
                    <a:cubicBezTo>
                      <a:pt x="19534" y="25171"/>
                      <a:pt x="25171" y="19534"/>
                      <a:pt x="25171" y="12598"/>
                    </a:cubicBezTo>
                    <a:cubicBezTo>
                      <a:pt x="25171" y="5638"/>
                      <a:pt x="19534" y="1"/>
                      <a:pt x="12598" y="1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" name="Google Shape;345;p38"/>
              <p:cNvSpPr/>
              <p:nvPr/>
            </p:nvSpPr>
            <p:spPr>
              <a:xfrm>
                <a:off x="5403050" y="3054175"/>
                <a:ext cx="629300" cy="628675"/>
              </a:xfrm>
              <a:custGeom>
                <a:rect b="b" l="l" r="r" t="t"/>
                <a:pathLst>
                  <a:path extrusionOk="0" h="25147" w="25172">
                    <a:moveTo>
                      <a:pt x="12598" y="6177"/>
                    </a:moveTo>
                    <a:cubicBezTo>
                      <a:pt x="16128" y="6177"/>
                      <a:pt x="18995" y="9044"/>
                      <a:pt x="18995" y="12573"/>
                    </a:cubicBezTo>
                    <a:cubicBezTo>
                      <a:pt x="18995" y="16103"/>
                      <a:pt x="16128" y="18970"/>
                      <a:pt x="12598" y="18970"/>
                    </a:cubicBezTo>
                    <a:cubicBezTo>
                      <a:pt x="9069" y="18970"/>
                      <a:pt x="6202" y="16103"/>
                      <a:pt x="6202" y="12573"/>
                    </a:cubicBezTo>
                    <a:cubicBezTo>
                      <a:pt x="6202" y="9044"/>
                      <a:pt x="9069" y="6177"/>
                      <a:pt x="12598" y="6177"/>
                    </a:cubicBezTo>
                    <a:close/>
                    <a:moveTo>
                      <a:pt x="12598" y="0"/>
                    </a:moveTo>
                    <a:cubicBezTo>
                      <a:pt x="5662" y="0"/>
                      <a:pt x="1" y="5637"/>
                      <a:pt x="1" y="12573"/>
                    </a:cubicBezTo>
                    <a:cubicBezTo>
                      <a:pt x="1" y="19509"/>
                      <a:pt x="5662" y="25146"/>
                      <a:pt x="12598" y="25146"/>
                    </a:cubicBezTo>
                    <a:cubicBezTo>
                      <a:pt x="19534" y="25146"/>
                      <a:pt x="25171" y="19509"/>
                      <a:pt x="25171" y="12573"/>
                    </a:cubicBezTo>
                    <a:cubicBezTo>
                      <a:pt x="25171" y="5637"/>
                      <a:pt x="19534" y="0"/>
                      <a:pt x="1259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45CA7"/>
                  </a:gs>
                  <a:gs pos="100000">
                    <a:srgbClr val="D77EAD"/>
                  </a:gs>
                </a:gsLst>
                <a:lin ang="5400012" scaled="0"/>
              </a:gra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6" name="Google Shape;346;p38"/>
          <p:cNvGrpSpPr/>
          <p:nvPr/>
        </p:nvGrpSpPr>
        <p:grpSpPr>
          <a:xfrm>
            <a:off x="1846633" y="1999861"/>
            <a:ext cx="609900" cy="609900"/>
            <a:chOff x="1846633" y="1999861"/>
            <a:chExt cx="609900" cy="609900"/>
          </a:xfrm>
        </p:grpSpPr>
        <p:sp>
          <p:nvSpPr>
            <p:cNvPr id="347" name="Google Shape;347;p38"/>
            <p:cNvSpPr/>
            <p:nvPr/>
          </p:nvSpPr>
          <p:spPr>
            <a:xfrm rot="-5400000">
              <a:off x="1846633" y="1999861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38"/>
            <p:cNvSpPr/>
            <p:nvPr/>
          </p:nvSpPr>
          <p:spPr>
            <a:xfrm>
              <a:off x="1982501" y="2146718"/>
              <a:ext cx="338274" cy="335659"/>
            </a:xfrm>
            <a:custGeom>
              <a:rect b="b" l="l" r="r" t="t"/>
              <a:pathLst>
                <a:path extrusionOk="0" h="207517" w="209134">
                  <a:moveTo>
                    <a:pt x="144798" y="82105"/>
                  </a:moveTo>
                  <a:lnTo>
                    <a:pt x="144798" y="83159"/>
                  </a:lnTo>
                  <a:cubicBezTo>
                    <a:pt x="144798" y="84458"/>
                    <a:pt x="144308" y="85683"/>
                    <a:pt x="143450" y="86615"/>
                  </a:cubicBezTo>
                  <a:cubicBezTo>
                    <a:pt x="140631" y="89654"/>
                    <a:pt x="139038" y="93771"/>
                    <a:pt x="139014" y="97913"/>
                  </a:cubicBezTo>
                  <a:lnTo>
                    <a:pt x="129480" y="107447"/>
                  </a:lnTo>
                  <a:cubicBezTo>
                    <a:pt x="128279" y="108648"/>
                    <a:pt x="128279" y="110609"/>
                    <a:pt x="129480" y="111810"/>
                  </a:cubicBezTo>
                  <a:lnTo>
                    <a:pt x="132421" y="114751"/>
                  </a:lnTo>
                  <a:cubicBezTo>
                    <a:pt x="134431" y="116761"/>
                    <a:pt x="137102" y="117937"/>
                    <a:pt x="139945" y="118060"/>
                  </a:cubicBezTo>
                  <a:cubicBezTo>
                    <a:pt x="142568" y="118158"/>
                    <a:pt x="145116" y="119285"/>
                    <a:pt x="146979" y="121148"/>
                  </a:cubicBezTo>
                  <a:cubicBezTo>
                    <a:pt x="150925" y="125094"/>
                    <a:pt x="150925" y="131515"/>
                    <a:pt x="146979" y="135436"/>
                  </a:cubicBezTo>
                  <a:cubicBezTo>
                    <a:pt x="145067" y="137348"/>
                    <a:pt x="142543" y="138402"/>
                    <a:pt x="139847" y="138402"/>
                  </a:cubicBezTo>
                  <a:cubicBezTo>
                    <a:pt x="137151" y="138402"/>
                    <a:pt x="134602" y="137348"/>
                    <a:pt x="132690" y="135436"/>
                  </a:cubicBezTo>
                  <a:cubicBezTo>
                    <a:pt x="130828" y="133598"/>
                    <a:pt x="129700" y="131025"/>
                    <a:pt x="129602" y="128402"/>
                  </a:cubicBezTo>
                  <a:cubicBezTo>
                    <a:pt x="129480" y="125559"/>
                    <a:pt x="128303" y="122888"/>
                    <a:pt x="126294" y="120878"/>
                  </a:cubicBezTo>
                  <a:lnTo>
                    <a:pt x="123353" y="117937"/>
                  </a:lnTo>
                  <a:cubicBezTo>
                    <a:pt x="122752" y="117337"/>
                    <a:pt x="121962" y="117036"/>
                    <a:pt x="121171" y="117036"/>
                  </a:cubicBezTo>
                  <a:cubicBezTo>
                    <a:pt x="120381" y="117036"/>
                    <a:pt x="119591" y="117337"/>
                    <a:pt x="118990" y="117937"/>
                  </a:cubicBezTo>
                  <a:lnTo>
                    <a:pt x="107667" y="129260"/>
                  </a:lnTo>
                  <a:lnTo>
                    <a:pt x="107667" y="124383"/>
                  </a:lnTo>
                  <a:cubicBezTo>
                    <a:pt x="107667" y="122667"/>
                    <a:pt x="106270" y="121295"/>
                    <a:pt x="104579" y="121295"/>
                  </a:cubicBezTo>
                  <a:lnTo>
                    <a:pt x="100437" y="121295"/>
                  </a:lnTo>
                  <a:cubicBezTo>
                    <a:pt x="97569" y="121295"/>
                    <a:pt x="94849" y="122349"/>
                    <a:pt x="92766" y="124285"/>
                  </a:cubicBezTo>
                  <a:cubicBezTo>
                    <a:pt x="90830" y="126049"/>
                    <a:pt x="88232" y="127054"/>
                    <a:pt x="85585" y="127054"/>
                  </a:cubicBezTo>
                  <a:cubicBezTo>
                    <a:pt x="80021" y="127054"/>
                    <a:pt x="75487" y="122520"/>
                    <a:pt x="75487" y="116957"/>
                  </a:cubicBezTo>
                  <a:cubicBezTo>
                    <a:pt x="75487" y="111393"/>
                    <a:pt x="80021" y="106859"/>
                    <a:pt x="85585" y="106859"/>
                  </a:cubicBezTo>
                  <a:cubicBezTo>
                    <a:pt x="88232" y="106859"/>
                    <a:pt x="90830" y="107864"/>
                    <a:pt x="92766" y="109629"/>
                  </a:cubicBezTo>
                  <a:cubicBezTo>
                    <a:pt x="94849" y="111565"/>
                    <a:pt x="97569" y="112619"/>
                    <a:pt x="100437" y="112619"/>
                  </a:cubicBezTo>
                  <a:lnTo>
                    <a:pt x="104579" y="112619"/>
                  </a:lnTo>
                  <a:cubicBezTo>
                    <a:pt x="106270" y="112619"/>
                    <a:pt x="107667" y="111246"/>
                    <a:pt x="107667" y="109530"/>
                  </a:cubicBezTo>
                  <a:lnTo>
                    <a:pt x="107667" y="82105"/>
                  </a:lnTo>
                  <a:close/>
                  <a:moveTo>
                    <a:pt x="162297" y="83380"/>
                  </a:moveTo>
                  <a:lnTo>
                    <a:pt x="196291" y="117373"/>
                  </a:lnTo>
                  <a:cubicBezTo>
                    <a:pt x="200384" y="121442"/>
                    <a:pt x="202614" y="126883"/>
                    <a:pt x="202614" y="132667"/>
                  </a:cubicBezTo>
                  <a:cubicBezTo>
                    <a:pt x="202614" y="138451"/>
                    <a:pt x="200384" y="143892"/>
                    <a:pt x="196291" y="147985"/>
                  </a:cubicBezTo>
                  <a:lnTo>
                    <a:pt x="144210" y="200066"/>
                  </a:lnTo>
                  <a:lnTo>
                    <a:pt x="124823" y="180655"/>
                  </a:lnTo>
                  <a:cubicBezTo>
                    <a:pt x="124235" y="180067"/>
                    <a:pt x="123451" y="179748"/>
                    <a:pt x="122642" y="179748"/>
                  </a:cubicBezTo>
                  <a:cubicBezTo>
                    <a:pt x="121809" y="179748"/>
                    <a:pt x="121024" y="180067"/>
                    <a:pt x="120436" y="180655"/>
                  </a:cubicBezTo>
                  <a:lnTo>
                    <a:pt x="117520" y="183596"/>
                  </a:lnTo>
                  <a:cubicBezTo>
                    <a:pt x="115485" y="185606"/>
                    <a:pt x="114309" y="188277"/>
                    <a:pt x="114211" y="191120"/>
                  </a:cubicBezTo>
                  <a:cubicBezTo>
                    <a:pt x="114088" y="193743"/>
                    <a:pt x="112961" y="196292"/>
                    <a:pt x="111098" y="198154"/>
                  </a:cubicBezTo>
                  <a:cubicBezTo>
                    <a:pt x="109211" y="200066"/>
                    <a:pt x="106662" y="201120"/>
                    <a:pt x="103966" y="201120"/>
                  </a:cubicBezTo>
                  <a:cubicBezTo>
                    <a:pt x="101270" y="201120"/>
                    <a:pt x="98721" y="200066"/>
                    <a:pt x="96810" y="198154"/>
                  </a:cubicBezTo>
                  <a:cubicBezTo>
                    <a:pt x="92888" y="194208"/>
                    <a:pt x="92888" y="187812"/>
                    <a:pt x="96810" y="183866"/>
                  </a:cubicBezTo>
                  <a:cubicBezTo>
                    <a:pt x="98672" y="182003"/>
                    <a:pt x="101246" y="180876"/>
                    <a:pt x="103844" y="180777"/>
                  </a:cubicBezTo>
                  <a:cubicBezTo>
                    <a:pt x="106687" y="180655"/>
                    <a:pt x="109358" y="179479"/>
                    <a:pt x="111392" y="177469"/>
                  </a:cubicBezTo>
                  <a:lnTo>
                    <a:pt x="114309" y="174528"/>
                  </a:lnTo>
                  <a:cubicBezTo>
                    <a:pt x="115534" y="173327"/>
                    <a:pt x="115534" y="171366"/>
                    <a:pt x="114309" y="170165"/>
                  </a:cubicBezTo>
                  <a:lnTo>
                    <a:pt x="94922" y="150754"/>
                  </a:lnTo>
                  <a:lnTo>
                    <a:pt x="106760" y="138941"/>
                  </a:lnTo>
                  <a:lnTo>
                    <a:pt x="106760" y="138917"/>
                  </a:lnTo>
                  <a:lnTo>
                    <a:pt x="121171" y="124505"/>
                  </a:lnTo>
                  <a:lnTo>
                    <a:pt x="121907" y="125241"/>
                  </a:lnTo>
                  <a:cubicBezTo>
                    <a:pt x="122838" y="126172"/>
                    <a:pt x="123377" y="127373"/>
                    <a:pt x="123426" y="128672"/>
                  </a:cubicBezTo>
                  <a:cubicBezTo>
                    <a:pt x="123598" y="132814"/>
                    <a:pt x="125362" y="136882"/>
                    <a:pt x="128328" y="139823"/>
                  </a:cubicBezTo>
                  <a:cubicBezTo>
                    <a:pt x="131392" y="142887"/>
                    <a:pt x="135484" y="144603"/>
                    <a:pt x="139847" y="144603"/>
                  </a:cubicBezTo>
                  <a:cubicBezTo>
                    <a:pt x="144185" y="144603"/>
                    <a:pt x="148278" y="142887"/>
                    <a:pt x="151366" y="139823"/>
                  </a:cubicBezTo>
                  <a:cubicBezTo>
                    <a:pt x="157714" y="133476"/>
                    <a:pt x="157714" y="123133"/>
                    <a:pt x="151366" y="116785"/>
                  </a:cubicBezTo>
                  <a:cubicBezTo>
                    <a:pt x="148425" y="113844"/>
                    <a:pt x="144357" y="112055"/>
                    <a:pt x="140215" y="111883"/>
                  </a:cubicBezTo>
                  <a:cubicBezTo>
                    <a:pt x="138916" y="111834"/>
                    <a:pt x="137715" y="111295"/>
                    <a:pt x="136783" y="110364"/>
                  </a:cubicBezTo>
                  <a:lnTo>
                    <a:pt x="136048" y="109629"/>
                  </a:lnTo>
                  <a:lnTo>
                    <a:pt x="144332" y="101345"/>
                  </a:lnTo>
                  <a:cubicBezTo>
                    <a:pt x="144357" y="101345"/>
                    <a:pt x="144357" y="101320"/>
                    <a:pt x="144357" y="101320"/>
                  </a:cubicBezTo>
                  <a:lnTo>
                    <a:pt x="162297" y="83380"/>
                  </a:lnTo>
                  <a:close/>
                  <a:moveTo>
                    <a:pt x="27842" y="1"/>
                  </a:moveTo>
                  <a:cubicBezTo>
                    <a:pt x="12499" y="1"/>
                    <a:pt x="0" y="12500"/>
                    <a:pt x="0" y="27843"/>
                  </a:cubicBezTo>
                  <a:lnTo>
                    <a:pt x="0" y="95928"/>
                  </a:lnTo>
                  <a:cubicBezTo>
                    <a:pt x="0" y="97619"/>
                    <a:pt x="1397" y="99016"/>
                    <a:pt x="3088" y="99016"/>
                  </a:cubicBezTo>
                  <a:cubicBezTo>
                    <a:pt x="4804" y="99016"/>
                    <a:pt x="6176" y="97619"/>
                    <a:pt x="6176" y="95928"/>
                  </a:cubicBezTo>
                  <a:lnTo>
                    <a:pt x="6176" y="82105"/>
                  </a:lnTo>
                  <a:lnTo>
                    <a:pt x="46395" y="82105"/>
                  </a:lnTo>
                  <a:cubicBezTo>
                    <a:pt x="48111" y="82105"/>
                    <a:pt x="49508" y="80708"/>
                    <a:pt x="49508" y="79017"/>
                  </a:cubicBezTo>
                  <a:lnTo>
                    <a:pt x="49508" y="74851"/>
                  </a:lnTo>
                  <a:cubicBezTo>
                    <a:pt x="49508" y="72008"/>
                    <a:pt x="48429" y="69287"/>
                    <a:pt x="46518" y="67179"/>
                  </a:cubicBezTo>
                  <a:cubicBezTo>
                    <a:pt x="46224" y="66885"/>
                    <a:pt x="45978" y="66567"/>
                    <a:pt x="45733" y="66223"/>
                  </a:cubicBezTo>
                  <a:cubicBezTo>
                    <a:pt x="44434" y="64434"/>
                    <a:pt x="43724" y="62229"/>
                    <a:pt x="43724" y="60023"/>
                  </a:cubicBezTo>
                  <a:cubicBezTo>
                    <a:pt x="43724" y="54459"/>
                    <a:pt x="48258" y="49925"/>
                    <a:pt x="53821" y="49925"/>
                  </a:cubicBezTo>
                  <a:cubicBezTo>
                    <a:pt x="59409" y="49925"/>
                    <a:pt x="63943" y="54459"/>
                    <a:pt x="63943" y="60023"/>
                  </a:cubicBezTo>
                  <a:cubicBezTo>
                    <a:pt x="63943" y="62670"/>
                    <a:pt x="62914" y="65268"/>
                    <a:pt x="61149" y="67179"/>
                  </a:cubicBezTo>
                  <a:cubicBezTo>
                    <a:pt x="60684" y="67719"/>
                    <a:pt x="60267" y="68258"/>
                    <a:pt x="59899" y="68846"/>
                  </a:cubicBezTo>
                  <a:cubicBezTo>
                    <a:pt x="59875" y="68846"/>
                    <a:pt x="59875" y="68870"/>
                    <a:pt x="59875" y="68870"/>
                  </a:cubicBezTo>
                  <a:cubicBezTo>
                    <a:pt x="59850" y="68919"/>
                    <a:pt x="59826" y="68944"/>
                    <a:pt x="59801" y="68993"/>
                  </a:cubicBezTo>
                  <a:cubicBezTo>
                    <a:pt x="58748" y="70758"/>
                    <a:pt x="58159" y="72767"/>
                    <a:pt x="58159" y="74851"/>
                  </a:cubicBezTo>
                  <a:lnTo>
                    <a:pt x="58159" y="78993"/>
                  </a:lnTo>
                  <a:cubicBezTo>
                    <a:pt x="58159" y="80708"/>
                    <a:pt x="59556" y="82105"/>
                    <a:pt x="61247" y="82105"/>
                  </a:cubicBezTo>
                  <a:lnTo>
                    <a:pt x="101466" y="82105"/>
                  </a:lnTo>
                  <a:lnTo>
                    <a:pt x="101466" y="106442"/>
                  </a:lnTo>
                  <a:lnTo>
                    <a:pt x="100437" y="106442"/>
                  </a:lnTo>
                  <a:cubicBezTo>
                    <a:pt x="99138" y="106442"/>
                    <a:pt x="97888" y="105952"/>
                    <a:pt x="96957" y="105094"/>
                  </a:cubicBezTo>
                  <a:cubicBezTo>
                    <a:pt x="93893" y="102276"/>
                    <a:pt x="89751" y="100658"/>
                    <a:pt x="85609" y="100658"/>
                  </a:cubicBezTo>
                  <a:cubicBezTo>
                    <a:pt x="76614" y="100658"/>
                    <a:pt x="69311" y="107962"/>
                    <a:pt x="69311" y="116957"/>
                  </a:cubicBezTo>
                  <a:cubicBezTo>
                    <a:pt x="69311" y="125951"/>
                    <a:pt x="76614" y="133255"/>
                    <a:pt x="85609" y="133255"/>
                  </a:cubicBezTo>
                  <a:cubicBezTo>
                    <a:pt x="89776" y="133255"/>
                    <a:pt x="93893" y="131637"/>
                    <a:pt x="96957" y="128819"/>
                  </a:cubicBezTo>
                  <a:cubicBezTo>
                    <a:pt x="97888" y="127961"/>
                    <a:pt x="99138" y="127471"/>
                    <a:pt x="100437" y="127471"/>
                  </a:cubicBezTo>
                  <a:lnTo>
                    <a:pt x="101466" y="127471"/>
                  </a:lnTo>
                  <a:lnTo>
                    <a:pt x="101466" y="135461"/>
                  </a:lnTo>
                  <a:lnTo>
                    <a:pt x="88354" y="148573"/>
                  </a:lnTo>
                  <a:cubicBezTo>
                    <a:pt x="87472" y="149455"/>
                    <a:pt x="87251" y="150730"/>
                    <a:pt x="87643" y="151808"/>
                  </a:cubicBezTo>
                  <a:lnTo>
                    <a:pt x="27842" y="151808"/>
                  </a:lnTo>
                  <a:cubicBezTo>
                    <a:pt x="15906" y="151808"/>
                    <a:pt x="6176" y="142103"/>
                    <a:pt x="6176" y="130167"/>
                  </a:cubicBezTo>
                  <a:lnTo>
                    <a:pt x="6176" y="109947"/>
                  </a:lnTo>
                  <a:cubicBezTo>
                    <a:pt x="6176" y="108232"/>
                    <a:pt x="4804" y="106859"/>
                    <a:pt x="3088" y="106859"/>
                  </a:cubicBezTo>
                  <a:cubicBezTo>
                    <a:pt x="1397" y="106859"/>
                    <a:pt x="0" y="108232"/>
                    <a:pt x="0" y="109947"/>
                  </a:cubicBezTo>
                  <a:lnTo>
                    <a:pt x="0" y="130167"/>
                  </a:lnTo>
                  <a:cubicBezTo>
                    <a:pt x="0" y="145509"/>
                    <a:pt x="12499" y="158009"/>
                    <a:pt x="27842" y="158009"/>
                  </a:cubicBezTo>
                  <a:lnTo>
                    <a:pt x="93403" y="158009"/>
                  </a:lnTo>
                  <a:lnTo>
                    <a:pt x="107765" y="172346"/>
                  </a:lnTo>
                  <a:lnTo>
                    <a:pt x="107005" y="173082"/>
                  </a:lnTo>
                  <a:cubicBezTo>
                    <a:pt x="106098" y="174013"/>
                    <a:pt x="104873" y="174528"/>
                    <a:pt x="103599" y="174601"/>
                  </a:cubicBezTo>
                  <a:cubicBezTo>
                    <a:pt x="99457" y="174748"/>
                    <a:pt x="95388" y="176537"/>
                    <a:pt x="92447" y="179503"/>
                  </a:cubicBezTo>
                  <a:cubicBezTo>
                    <a:pt x="86099" y="185851"/>
                    <a:pt x="86099" y="196169"/>
                    <a:pt x="92447" y="202541"/>
                  </a:cubicBezTo>
                  <a:cubicBezTo>
                    <a:pt x="95511" y="205605"/>
                    <a:pt x="99604" y="207296"/>
                    <a:pt x="103966" y="207296"/>
                  </a:cubicBezTo>
                  <a:cubicBezTo>
                    <a:pt x="108304" y="207296"/>
                    <a:pt x="112397" y="205605"/>
                    <a:pt x="115485" y="202541"/>
                  </a:cubicBezTo>
                  <a:cubicBezTo>
                    <a:pt x="118426" y="199576"/>
                    <a:pt x="120216" y="195532"/>
                    <a:pt x="120387" y="191365"/>
                  </a:cubicBezTo>
                  <a:cubicBezTo>
                    <a:pt x="120436" y="190091"/>
                    <a:pt x="120975" y="188890"/>
                    <a:pt x="121882" y="187959"/>
                  </a:cubicBezTo>
                  <a:lnTo>
                    <a:pt x="122642" y="187223"/>
                  </a:lnTo>
                  <a:lnTo>
                    <a:pt x="142028" y="206610"/>
                  </a:lnTo>
                  <a:cubicBezTo>
                    <a:pt x="142617" y="207198"/>
                    <a:pt x="143401" y="207517"/>
                    <a:pt x="144210" y="207517"/>
                  </a:cubicBezTo>
                  <a:cubicBezTo>
                    <a:pt x="145043" y="207517"/>
                    <a:pt x="145827" y="207198"/>
                    <a:pt x="146391" y="206610"/>
                  </a:cubicBezTo>
                  <a:lnTo>
                    <a:pt x="200653" y="152372"/>
                  </a:lnTo>
                  <a:cubicBezTo>
                    <a:pt x="205923" y="147102"/>
                    <a:pt x="208815" y="140117"/>
                    <a:pt x="208815" y="132667"/>
                  </a:cubicBezTo>
                  <a:cubicBezTo>
                    <a:pt x="208815" y="125241"/>
                    <a:pt x="205923" y="118256"/>
                    <a:pt x="200653" y="112986"/>
                  </a:cubicBezTo>
                  <a:lnTo>
                    <a:pt x="169772" y="82105"/>
                  </a:lnTo>
                  <a:lnTo>
                    <a:pt x="206045" y="82105"/>
                  </a:lnTo>
                  <a:cubicBezTo>
                    <a:pt x="207761" y="82105"/>
                    <a:pt x="209133" y="80708"/>
                    <a:pt x="209133" y="79017"/>
                  </a:cubicBezTo>
                  <a:lnTo>
                    <a:pt x="209133" y="52204"/>
                  </a:lnTo>
                  <a:cubicBezTo>
                    <a:pt x="209133" y="50489"/>
                    <a:pt x="207761" y="49092"/>
                    <a:pt x="206045" y="49092"/>
                  </a:cubicBezTo>
                  <a:cubicBezTo>
                    <a:pt x="204330" y="49092"/>
                    <a:pt x="202957" y="50489"/>
                    <a:pt x="202957" y="52204"/>
                  </a:cubicBezTo>
                  <a:lnTo>
                    <a:pt x="202957" y="75904"/>
                  </a:lnTo>
                  <a:lnTo>
                    <a:pt x="162738" y="75904"/>
                  </a:lnTo>
                  <a:cubicBezTo>
                    <a:pt x="162665" y="75904"/>
                    <a:pt x="162591" y="75929"/>
                    <a:pt x="162518" y="75929"/>
                  </a:cubicBezTo>
                  <a:cubicBezTo>
                    <a:pt x="162444" y="75904"/>
                    <a:pt x="162371" y="75904"/>
                    <a:pt x="162297" y="75904"/>
                  </a:cubicBezTo>
                  <a:cubicBezTo>
                    <a:pt x="161488" y="75904"/>
                    <a:pt x="160704" y="76248"/>
                    <a:pt x="160116" y="76811"/>
                  </a:cubicBezTo>
                  <a:lnTo>
                    <a:pt x="150484" y="86443"/>
                  </a:lnTo>
                  <a:cubicBezTo>
                    <a:pt x="150802" y="85389"/>
                    <a:pt x="150974" y="84286"/>
                    <a:pt x="150974" y="83159"/>
                  </a:cubicBezTo>
                  <a:lnTo>
                    <a:pt x="150974" y="79017"/>
                  </a:lnTo>
                  <a:cubicBezTo>
                    <a:pt x="150974" y="77301"/>
                    <a:pt x="149602" y="75904"/>
                    <a:pt x="147886" y="75904"/>
                  </a:cubicBezTo>
                  <a:lnTo>
                    <a:pt x="107667" y="75904"/>
                  </a:lnTo>
                  <a:lnTo>
                    <a:pt x="107667" y="51567"/>
                  </a:lnTo>
                  <a:lnTo>
                    <a:pt x="108721" y="51567"/>
                  </a:lnTo>
                  <a:cubicBezTo>
                    <a:pt x="109554" y="51567"/>
                    <a:pt x="110338" y="51763"/>
                    <a:pt x="111074" y="52131"/>
                  </a:cubicBezTo>
                  <a:cubicBezTo>
                    <a:pt x="111466" y="52352"/>
                    <a:pt x="111858" y="52621"/>
                    <a:pt x="112177" y="52915"/>
                  </a:cubicBezTo>
                  <a:cubicBezTo>
                    <a:pt x="115240" y="55734"/>
                    <a:pt x="119382" y="57351"/>
                    <a:pt x="123549" y="57351"/>
                  </a:cubicBezTo>
                  <a:cubicBezTo>
                    <a:pt x="132519" y="57351"/>
                    <a:pt x="139847" y="50048"/>
                    <a:pt x="139847" y="41053"/>
                  </a:cubicBezTo>
                  <a:cubicBezTo>
                    <a:pt x="139847" y="32058"/>
                    <a:pt x="132519" y="24755"/>
                    <a:pt x="123549" y="24755"/>
                  </a:cubicBezTo>
                  <a:cubicBezTo>
                    <a:pt x="119382" y="24755"/>
                    <a:pt x="115240" y="26372"/>
                    <a:pt x="112177" y="29191"/>
                  </a:cubicBezTo>
                  <a:cubicBezTo>
                    <a:pt x="111956" y="29411"/>
                    <a:pt x="111686" y="29607"/>
                    <a:pt x="111417" y="29779"/>
                  </a:cubicBezTo>
                  <a:cubicBezTo>
                    <a:pt x="110608" y="30269"/>
                    <a:pt x="109677" y="30539"/>
                    <a:pt x="108721" y="30539"/>
                  </a:cubicBezTo>
                  <a:lnTo>
                    <a:pt x="107667" y="30539"/>
                  </a:lnTo>
                  <a:lnTo>
                    <a:pt x="107667" y="6202"/>
                  </a:lnTo>
                  <a:lnTo>
                    <a:pt x="181291" y="6202"/>
                  </a:lnTo>
                  <a:cubicBezTo>
                    <a:pt x="193227" y="6202"/>
                    <a:pt x="202957" y="15907"/>
                    <a:pt x="202957" y="27843"/>
                  </a:cubicBezTo>
                  <a:lnTo>
                    <a:pt x="202957" y="37744"/>
                  </a:lnTo>
                  <a:cubicBezTo>
                    <a:pt x="202957" y="39460"/>
                    <a:pt x="204330" y="40857"/>
                    <a:pt x="206045" y="40857"/>
                  </a:cubicBezTo>
                  <a:cubicBezTo>
                    <a:pt x="207761" y="40857"/>
                    <a:pt x="209133" y="39460"/>
                    <a:pt x="209133" y="37744"/>
                  </a:cubicBezTo>
                  <a:lnTo>
                    <a:pt x="209133" y="27843"/>
                  </a:lnTo>
                  <a:cubicBezTo>
                    <a:pt x="209133" y="12500"/>
                    <a:pt x="196658" y="1"/>
                    <a:pt x="181291" y="1"/>
                  </a:cubicBezTo>
                  <a:lnTo>
                    <a:pt x="63723" y="1"/>
                  </a:lnTo>
                  <a:cubicBezTo>
                    <a:pt x="62032" y="1"/>
                    <a:pt x="60635" y="1398"/>
                    <a:pt x="60635" y="3113"/>
                  </a:cubicBezTo>
                  <a:cubicBezTo>
                    <a:pt x="60635" y="4805"/>
                    <a:pt x="62032" y="6202"/>
                    <a:pt x="63723" y="6202"/>
                  </a:cubicBezTo>
                  <a:lnTo>
                    <a:pt x="101466" y="6202"/>
                  </a:lnTo>
                  <a:lnTo>
                    <a:pt x="101466" y="33627"/>
                  </a:lnTo>
                  <a:cubicBezTo>
                    <a:pt x="101466" y="35342"/>
                    <a:pt x="102863" y="36715"/>
                    <a:pt x="104579" y="36715"/>
                  </a:cubicBezTo>
                  <a:lnTo>
                    <a:pt x="108721" y="36715"/>
                  </a:lnTo>
                  <a:cubicBezTo>
                    <a:pt x="111000" y="36715"/>
                    <a:pt x="113206" y="36053"/>
                    <a:pt x="115044" y="34779"/>
                  </a:cubicBezTo>
                  <a:cubicBezTo>
                    <a:pt x="115510" y="34460"/>
                    <a:pt x="115976" y="34117"/>
                    <a:pt x="116392" y="33725"/>
                  </a:cubicBezTo>
                  <a:cubicBezTo>
                    <a:pt x="118304" y="31960"/>
                    <a:pt x="120926" y="30955"/>
                    <a:pt x="123549" y="30955"/>
                  </a:cubicBezTo>
                  <a:cubicBezTo>
                    <a:pt x="129112" y="30955"/>
                    <a:pt x="133646" y="35489"/>
                    <a:pt x="133646" y="41053"/>
                  </a:cubicBezTo>
                  <a:cubicBezTo>
                    <a:pt x="133646" y="46616"/>
                    <a:pt x="129112" y="51151"/>
                    <a:pt x="123549" y="51151"/>
                  </a:cubicBezTo>
                  <a:cubicBezTo>
                    <a:pt x="120926" y="51151"/>
                    <a:pt x="118304" y="50146"/>
                    <a:pt x="116392" y="48381"/>
                  </a:cubicBezTo>
                  <a:cubicBezTo>
                    <a:pt x="115877" y="47891"/>
                    <a:pt x="115314" y="47474"/>
                    <a:pt x="114726" y="47107"/>
                  </a:cubicBezTo>
                  <a:lnTo>
                    <a:pt x="114701" y="47107"/>
                  </a:lnTo>
                  <a:cubicBezTo>
                    <a:pt x="114677" y="47058"/>
                    <a:pt x="114628" y="47033"/>
                    <a:pt x="114579" y="47009"/>
                  </a:cubicBezTo>
                  <a:cubicBezTo>
                    <a:pt x="112838" y="45955"/>
                    <a:pt x="110804" y="45391"/>
                    <a:pt x="108721" y="45391"/>
                  </a:cubicBezTo>
                  <a:lnTo>
                    <a:pt x="104579" y="45391"/>
                  </a:lnTo>
                  <a:cubicBezTo>
                    <a:pt x="102863" y="45391"/>
                    <a:pt x="101466" y="46764"/>
                    <a:pt x="101466" y="48479"/>
                  </a:cubicBezTo>
                  <a:lnTo>
                    <a:pt x="101466" y="75904"/>
                  </a:lnTo>
                  <a:lnTo>
                    <a:pt x="64360" y="75904"/>
                  </a:lnTo>
                  <a:lnTo>
                    <a:pt x="64360" y="74851"/>
                  </a:lnTo>
                  <a:cubicBezTo>
                    <a:pt x="64360" y="74042"/>
                    <a:pt x="64556" y="73233"/>
                    <a:pt x="64924" y="72522"/>
                  </a:cubicBezTo>
                  <a:cubicBezTo>
                    <a:pt x="65120" y="72106"/>
                    <a:pt x="65389" y="71738"/>
                    <a:pt x="65708" y="71395"/>
                  </a:cubicBezTo>
                  <a:cubicBezTo>
                    <a:pt x="68502" y="68331"/>
                    <a:pt x="70120" y="64189"/>
                    <a:pt x="70120" y="60023"/>
                  </a:cubicBezTo>
                  <a:cubicBezTo>
                    <a:pt x="70120" y="51053"/>
                    <a:pt x="62816" y="43724"/>
                    <a:pt x="53821" y="43724"/>
                  </a:cubicBezTo>
                  <a:cubicBezTo>
                    <a:pt x="44851" y="43724"/>
                    <a:pt x="37547" y="51053"/>
                    <a:pt x="37547" y="60023"/>
                  </a:cubicBezTo>
                  <a:cubicBezTo>
                    <a:pt x="37547" y="63699"/>
                    <a:pt x="38797" y="67351"/>
                    <a:pt x="41003" y="70243"/>
                  </a:cubicBezTo>
                  <a:cubicBezTo>
                    <a:pt x="41297" y="70635"/>
                    <a:pt x="41616" y="71027"/>
                    <a:pt x="41959" y="71395"/>
                  </a:cubicBezTo>
                  <a:cubicBezTo>
                    <a:pt x="42841" y="72326"/>
                    <a:pt x="43307" y="73576"/>
                    <a:pt x="43307" y="74851"/>
                  </a:cubicBezTo>
                  <a:lnTo>
                    <a:pt x="43307" y="75904"/>
                  </a:lnTo>
                  <a:lnTo>
                    <a:pt x="6176" y="75904"/>
                  </a:lnTo>
                  <a:lnTo>
                    <a:pt x="6176" y="27843"/>
                  </a:lnTo>
                  <a:cubicBezTo>
                    <a:pt x="6176" y="15907"/>
                    <a:pt x="15906" y="6202"/>
                    <a:pt x="27842" y="6202"/>
                  </a:cubicBezTo>
                  <a:lnTo>
                    <a:pt x="49287" y="6202"/>
                  </a:lnTo>
                  <a:cubicBezTo>
                    <a:pt x="51003" y="6202"/>
                    <a:pt x="52400" y="4805"/>
                    <a:pt x="52400" y="3113"/>
                  </a:cubicBezTo>
                  <a:cubicBezTo>
                    <a:pt x="52400" y="1398"/>
                    <a:pt x="51003" y="1"/>
                    <a:pt x="49287" y="1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9" name="Google Shape;349;p38"/>
          <p:cNvGrpSpPr/>
          <p:nvPr/>
        </p:nvGrpSpPr>
        <p:grpSpPr>
          <a:xfrm>
            <a:off x="1846633" y="1460003"/>
            <a:ext cx="609900" cy="609900"/>
            <a:chOff x="1846633" y="1460003"/>
            <a:chExt cx="609900" cy="609900"/>
          </a:xfrm>
        </p:grpSpPr>
        <p:sp>
          <p:nvSpPr>
            <p:cNvPr id="350" name="Google Shape;350;p38"/>
            <p:cNvSpPr/>
            <p:nvPr/>
          </p:nvSpPr>
          <p:spPr>
            <a:xfrm rot="-5400000">
              <a:off x="1846633" y="1460003"/>
              <a:ext cx="609900" cy="609900"/>
            </a:xfrm>
            <a:prstGeom prst="ellipse">
              <a:avLst/>
            </a:prstGeom>
            <a:solidFill>
              <a:srgbClr val="FFFFFF">
                <a:alpha val="764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38"/>
            <p:cNvSpPr/>
            <p:nvPr/>
          </p:nvSpPr>
          <p:spPr>
            <a:xfrm>
              <a:off x="1998510" y="1595821"/>
              <a:ext cx="306243" cy="338274"/>
            </a:xfrm>
            <a:custGeom>
              <a:rect b="b" l="l" r="r" t="t"/>
              <a:pathLst>
                <a:path extrusionOk="0" h="209134" w="189331">
                  <a:moveTo>
                    <a:pt x="37940" y="6176"/>
                  </a:moveTo>
                  <a:lnTo>
                    <a:pt x="37940" y="19386"/>
                  </a:lnTo>
                  <a:lnTo>
                    <a:pt x="16078" y="19386"/>
                  </a:lnTo>
                  <a:lnTo>
                    <a:pt x="16078" y="6176"/>
                  </a:lnTo>
                  <a:close/>
                  <a:moveTo>
                    <a:pt x="81688" y="6176"/>
                  </a:moveTo>
                  <a:lnTo>
                    <a:pt x="81688" y="19386"/>
                  </a:lnTo>
                  <a:lnTo>
                    <a:pt x="59802" y="19386"/>
                  </a:lnTo>
                  <a:lnTo>
                    <a:pt x="59802" y="6176"/>
                  </a:lnTo>
                  <a:close/>
                  <a:moveTo>
                    <a:pt x="129529" y="128279"/>
                  </a:moveTo>
                  <a:lnTo>
                    <a:pt x="129529" y="141489"/>
                  </a:lnTo>
                  <a:lnTo>
                    <a:pt x="107668" y="141489"/>
                  </a:lnTo>
                  <a:lnTo>
                    <a:pt x="107668" y="128279"/>
                  </a:lnTo>
                  <a:close/>
                  <a:moveTo>
                    <a:pt x="173253" y="128279"/>
                  </a:moveTo>
                  <a:lnTo>
                    <a:pt x="173253" y="141489"/>
                  </a:lnTo>
                  <a:lnTo>
                    <a:pt x="151391" y="141489"/>
                  </a:lnTo>
                  <a:lnTo>
                    <a:pt x="151391" y="128279"/>
                  </a:lnTo>
                  <a:close/>
                  <a:moveTo>
                    <a:pt x="91590" y="148499"/>
                  </a:moveTo>
                  <a:lnTo>
                    <a:pt x="91590" y="202957"/>
                  </a:lnTo>
                  <a:lnTo>
                    <a:pt x="6177" y="202957"/>
                  </a:lnTo>
                  <a:lnTo>
                    <a:pt x="6177" y="148499"/>
                  </a:lnTo>
                  <a:close/>
                  <a:moveTo>
                    <a:pt x="12990" y="0"/>
                  </a:moveTo>
                  <a:cubicBezTo>
                    <a:pt x="11275" y="0"/>
                    <a:pt x="9902" y="1397"/>
                    <a:pt x="9902" y="3088"/>
                  </a:cubicBezTo>
                  <a:lnTo>
                    <a:pt x="9902" y="19386"/>
                  </a:lnTo>
                  <a:lnTo>
                    <a:pt x="3089" y="19386"/>
                  </a:lnTo>
                  <a:cubicBezTo>
                    <a:pt x="1398" y="19386"/>
                    <a:pt x="1" y="20783"/>
                    <a:pt x="1" y="22475"/>
                  </a:cubicBezTo>
                  <a:lnTo>
                    <a:pt x="1" y="47228"/>
                  </a:lnTo>
                  <a:cubicBezTo>
                    <a:pt x="1" y="48944"/>
                    <a:pt x="1398" y="50317"/>
                    <a:pt x="3089" y="50317"/>
                  </a:cubicBezTo>
                  <a:cubicBezTo>
                    <a:pt x="4804" y="50317"/>
                    <a:pt x="6177" y="48944"/>
                    <a:pt x="6177" y="47228"/>
                  </a:cubicBezTo>
                  <a:lnTo>
                    <a:pt x="6177" y="25563"/>
                  </a:lnTo>
                  <a:lnTo>
                    <a:pt x="91590" y="25563"/>
                  </a:lnTo>
                  <a:lnTo>
                    <a:pt x="91590" y="80854"/>
                  </a:lnTo>
                  <a:lnTo>
                    <a:pt x="6177" y="80854"/>
                  </a:lnTo>
                  <a:lnTo>
                    <a:pt x="6177" y="61664"/>
                  </a:lnTo>
                  <a:cubicBezTo>
                    <a:pt x="6177" y="59948"/>
                    <a:pt x="4804" y="58576"/>
                    <a:pt x="3089" y="58576"/>
                  </a:cubicBezTo>
                  <a:cubicBezTo>
                    <a:pt x="1398" y="58576"/>
                    <a:pt x="1" y="59948"/>
                    <a:pt x="1" y="61664"/>
                  </a:cubicBezTo>
                  <a:lnTo>
                    <a:pt x="1" y="206045"/>
                  </a:lnTo>
                  <a:cubicBezTo>
                    <a:pt x="1" y="207761"/>
                    <a:pt x="1398" y="209133"/>
                    <a:pt x="3089" y="209133"/>
                  </a:cubicBezTo>
                  <a:lnTo>
                    <a:pt x="147470" y="209133"/>
                  </a:lnTo>
                  <a:cubicBezTo>
                    <a:pt x="149185" y="209133"/>
                    <a:pt x="150558" y="207761"/>
                    <a:pt x="150558" y="206045"/>
                  </a:cubicBezTo>
                  <a:cubicBezTo>
                    <a:pt x="150558" y="204330"/>
                    <a:pt x="149185" y="202957"/>
                    <a:pt x="147470" y="202957"/>
                  </a:cubicBezTo>
                  <a:lnTo>
                    <a:pt x="97766" y="202957"/>
                  </a:lnTo>
                  <a:lnTo>
                    <a:pt x="97766" y="147690"/>
                  </a:lnTo>
                  <a:lnTo>
                    <a:pt x="183155" y="147690"/>
                  </a:lnTo>
                  <a:lnTo>
                    <a:pt x="183155" y="202957"/>
                  </a:lnTo>
                  <a:lnTo>
                    <a:pt x="161905" y="202957"/>
                  </a:lnTo>
                  <a:cubicBezTo>
                    <a:pt x="160214" y="202957"/>
                    <a:pt x="158817" y="204330"/>
                    <a:pt x="158817" y="206045"/>
                  </a:cubicBezTo>
                  <a:cubicBezTo>
                    <a:pt x="158817" y="207761"/>
                    <a:pt x="160214" y="209133"/>
                    <a:pt x="161905" y="209133"/>
                  </a:cubicBezTo>
                  <a:lnTo>
                    <a:pt x="186243" y="209133"/>
                  </a:lnTo>
                  <a:cubicBezTo>
                    <a:pt x="187958" y="209133"/>
                    <a:pt x="189331" y="207761"/>
                    <a:pt x="189331" y="206045"/>
                  </a:cubicBezTo>
                  <a:lnTo>
                    <a:pt x="189331" y="144577"/>
                  </a:lnTo>
                  <a:cubicBezTo>
                    <a:pt x="189331" y="142886"/>
                    <a:pt x="187958" y="141489"/>
                    <a:pt x="186243" y="141489"/>
                  </a:cubicBezTo>
                  <a:lnTo>
                    <a:pt x="179429" y="141489"/>
                  </a:lnTo>
                  <a:lnTo>
                    <a:pt x="179429" y="125191"/>
                  </a:lnTo>
                  <a:cubicBezTo>
                    <a:pt x="179429" y="123475"/>
                    <a:pt x="178057" y="122103"/>
                    <a:pt x="176341" y="122103"/>
                  </a:cubicBezTo>
                  <a:lnTo>
                    <a:pt x="148303" y="122103"/>
                  </a:lnTo>
                  <a:cubicBezTo>
                    <a:pt x="146587" y="122103"/>
                    <a:pt x="145190" y="123475"/>
                    <a:pt x="145190" y="125191"/>
                  </a:cubicBezTo>
                  <a:lnTo>
                    <a:pt x="145190" y="141489"/>
                  </a:lnTo>
                  <a:lnTo>
                    <a:pt x="135706" y="141489"/>
                  </a:lnTo>
                  <a:lnTo>
                    <a:pt x="135706" y="125191"/>
                  </a:lnTo>
                  <a:cubicBezTo>
                    <a:pt x="135706" y="123475"/>
                    <a:pt x="134333" y="122103"/>
                    <a:pt x="132617" y="122103"/>
                  </a:cubicBezTo>
                  <a:lnTo>
                    <a:pt x="104579" y="122103"/>
                  </a:lnTo>
                  <a:cubicBezTo>
                    <a:pt x="102864" y="122103"/>
                    <a:pt x="101467" y="123475"/>
                    <a:pt x="101467" y="125191"/>
                  </a:cubicBezTo>
                  <a:lnTo>
                    <a:pt x="101467" y="141489"/>
                  </a:lnTo>
                  <a:lnTo>
                    <a:pt x="97766" y="141489"/>
                  </a:lnTo>
                  <a:lnTo>
                    <a:pt x="97766" y="114873"/>
                  </a:lnTo>
                  <a:cubicBezTo>
                    <a:pt x="97766" y="113182"/>
                    <a:pt x="96369" y="111785"/>
                    <a:pt x="94678" y="111785"/>
                  </a:cubicBezTo>
                  <a:cubicBezTo>
                    <a:pt x="92962" y="111785"/>
                    <a:pt x="91565" y="113182"/>
                    <a:pt x="91565" y="114873"/>
                  </a:cubicBezTo>
                  <a:lnTo>
                    <a:pt x="91565" y="142322"/>
                  </a:lnTo>
                  <a:lnTo>
                    <a:pt x="6177" y="142322"/>
                  </a:lnTo>
                  <a:lnTo>
                    <a:pt x="6177" y="87031"/>
                  </a:lnTo>
                  <a:lnTo>
                    <a:pt x="91590" y="87031"/>
                  </a:lnTo>
                  <a:lnTo>
                    <a:pt x="91590" y="100437"/>
                  </a:lnTo>
                  <a:cubicBezTo>
                    <a:pt x="91590" y="102153"/>
                    <a:pt x="92962" y="103550"/>
                    <a:pt x="94678" y="103550"/>
                  </a:cubicBezTo>
                  <a:cubicBezTo>
                    <a:pt x="96369" y="103550"/>
                    <a:pt x="97766" y="102153"/>
                    <a:pt x="97766" y="100437"/>
                  </a:cubicBezTo>
                  <a:lnTo>
                    <a:pt x="97766" y="22475"/>
                  </a:lnTo>
                  <a:cubicBezTo>
                    <a:pt x="97766" y="20783"/>
                    <a:pt x="96369" y="19386"/>
                    <a:pt x="94678" y="19386"/>
                  </a:cubicBezTo>
                  <a:lnTo>
                    <a:pt x="87864" y="19386"/>
                  </a:lnTo>
                  <a:lnTo>
                    <a:pt x="87864" y="3088"/>
                  </a:lnTo>
                  <a:cubicBezTo>
                    <a:pt x="87864" y="1397"/>
                    <a:pt x="86492" y="0"/>
                    <a:pt x="84776" y="0"/>
                  </a:cubicBezTo>
                  <a:lnTo>
                    <a:pt x="56714" y="0"/>
                  </a:lnTo>
                  <a:cubicBezTo>
                    <a:pt x="55023" y="0"/>
                    <a:pt x="53626" y="1397"/>
                    <a:pt x="53626" y="3088"/>
                  </a:cubicBezTo>
                  <a:lnTo>
                    <a:pt x="53626" y="19386"/>
                  </a:lnTo>
                  <a:lnTo>
                    <a:pt x="44141" y="19386"/>
                  </a:lnTo>
                  <a:lnTo>
                    <a:pt x="44141" y="3088"/>
                  </a:lnTo>
                  <a:cubicBezTo>
                    <a:pt x="44141" y="1397"/>
                    <a:pt x="42744" y="0"/>
                    <a:pt x="41053" y="0"/>
                  </a:cubicBezTo>
                  <a:close/>
                </a:path>
              </a:pathLst>
            </a:custGeom>
            <a:gradFill>
              <a:gsLst>
                <a:gs pos="0">
                  <a:srgbClr val="645CA7"/>
                </a:gs>
                <a:gs pos="100000">
                  <a:srgbClr val="D77EAD"/>
                </a:gs>
              </a:gsLst>
              <a:lin ang="5400012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2" name="Google Shape;352;p38"/>
          <p:cNvGrpSpPr/>
          <p:nvPr/>
        </p:nvGrpSpPr>
        <p:grpSpPr>
          <a:xfrm>
            <a:off x="1805161" y="1188715"/>
            <a:ext cx="692699" cy="278794"/>
            <a:chOff x="1186675" y="1462440"/>
            <a:chExt cx="656400" cy="264184"/>
          </a:xfrm>
        </p:grpSpPr>
        <p:cxnSp>
          <p:nvCxnSpPr>
            <p:cNvPr id="353" name="Google Shape;353;p38"/>
            <p:cNvCxnSpPr/>
            <p:nvPr/>
          </p:nvCxnSpPr>
          <p:spPr>
            <a:xfrm rot="10800000">
              <a:off x="1514878" y="1473724"/>
              <a:ext cx="0" cy="252900"/>
            </a:xfrm>
            <a:prstGeom prst="straightConnector1">
              <a:avLst/>
            </a:prstGeom>
            <a:noFill/>
            <a:ln cap="flat" cmpd="sng" w="19050">
              <a:solidFill>
                <a:srgbClr val="FFFFFF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54" name="Google Shape;354;p38"/>
            <p:cNvCxnSpPr/>
            <p:nvPr/>
          </p:nvCxnSpPr>
          <p:spPr>
            <a:xfrm>
              <a:off x="1186675" y="1462440"/>
              <a:ext cx="656400" cy="0"/>
            </a:xfrm>
            <a:prstGeom prst="straightConnector1">
              <a:avLst/>
            </a:prstGeom>
            <a:noFill/>
            <a:ln cap="flat" cmpd="sng" w="19050">
              <a:solidFill>
                <a:srgbClr val="FFFFFF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355" name="Google Shape;355;p38"/>
          <p:cNvGrpSpPr/>
          <p:nvPr/>
        </p:nvGrpSpPr>
        <p:grpSpPr>
          <a:xfrm>
            <a:off x="2929963" y="1187390"/>
            <a:ext cx="1819210" cy="281628"/>
            <a:chOff x="1135818" y="1475357"/>
            <a:chExt cx="1248000" cy="193200"/>
          </a:xfrm>
        </p:grpSpPr>
        <p:cxnSp>
          <p:nvCxnSpPr>
            <p:cNvPr id="356" name="Google Shape;356;p38"/>
            <p:cNvCxnSpPr>
              <a:stCxn id="324" idx="0"/>
            </p:cNvCxnSpPr>
            <p:nvPr/>
          </p:nvCxnSpPr>
          <p:spPr>
            <a:xfrm rot="10800000">
              <a:off x="1515535" y="1475357"/>
              <a:ext cx="0" cy="193200"/>
            </a:xfrm>
            <a:prstGeom prst="straightConnector1">
              <a:avLst/>
            </a:prstGeom>
            <a:noFill/>
            <a:ln cap="flat" cmpd="sng" w="19050">
              <a:solidFill>
                <a:srgbClr val="FFFFFF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57" name="Google Shape;357;p38"/>
            <p:cNvCxnSpPr/>
            <p:nvPr/>
          </p:nvCxnSpPr>
          <p:spPr>
            <a:xfrm>
              <a:off x="1135818" y="1476985"/>
              <a:ext cx="1248000" cy="0"/>
            </a:xfrm>
            <a:prstGeom prst="straightConnector1">
              <a:avLst/>
            </a:prstGeom>
            <a:noFill/>
            <a:ln cap="flat" cmpd="sng" w="19050">
              <a:solidFill>
                <a:srgbClr val="FFFFFF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cxnSp>
        <p:nvCxnSpPr>
          <p:cNvPr id="358" name="Google Shape;358;p38"/>
          <p:cNvCxnSpPr>
            <a:stCxn id="327" idx="0"/>
          </p:cNvCxnSpPr>
          <p:nvPr/>
        </p:nvCxnSpPr>
        <p:spPr>
          <a:xfrm rot="10800000">
            <a:off x="4327925" y="1190098"/>
            <a:ext cx="0" cy="5901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59" name="Google Shape;359;p38"/>
          <p:cNvSpPr txBox="1"/>
          <p:nvPr/>
        </p:nvSpPr>
        <p:spPr>
          <a:xfrm>
            <a:off x="3136113" y="940975"/>
            <a:ext cx="692700" cy="3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55%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  <a:p>
            <a:pPr indent="0" lvl="0" marL="0" rtl="0" algn="ctr">
              <a:spcBef>
                <a:spcPts val="20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BOY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60" name="Google Shape;360;p38"/>
          <p:cNvSpPr txBox="1"/>
          <p:nvPr/>
        </p:nvSpPr>
        <p:spPr>
          <a:xfrm>
            <a:off x="3906825" y="940936"/>
            <a:ext cx="842100" cy="3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45%</a:t>
            </a:r>
            <a:endParaRPr sz="24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  <a:p>
            <a:pPr indent="0" lvl="0" marL="0" rtl="0" algn="ctr">
              <a:spcBef>
                <a:spcPts val="20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GIRLS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61" name="Google Shape;361;p38"/>
          <p:cNvSpPr/>
          <p:nvPr/>
        </p:nvSpPr>
        <p:spPr>
          <a:xfrm rot="-5400000">
            <a:off x="3892620" y="3568275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" name="Google Shape;362;p38"/>
          <p:cNvSpPr/>
          <p:nvPr/>
        </p:nvSpPr>
        <p:spPr>
          <a:xfrm rot="-5400000">
            <a:off x="4081838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" name="Google Shape;363;p38"/>
          <p:cNvSpPr/>
          <p:nvPr/>
        </p:nvSpPr>
        <p:spPr>
          <a:xfrm rot="-5400000">
            <a:off x="4271056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4" name="Google Shape;364;p38"/>
          <p:cNvSpPr/>
          <p:nvPr/>
        </p:nvSpPr>
        <p:spPr>
          <a:xfrm rot="-5400000">
            <a:off x="4454766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" name="Google Shape;365;p38"/>
          <p:cNvSpPr/>
          <p:nvPr/>
        </p:nvSpPr>
        <p:spPr>
          <a:xfrm rot="-5400000">
            <a:off x="4638477" y="3568275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" name="Google Shape;366;p38"/>
          <p:cNvSpPr/>
          <p:nvPr/>
        </p:nvSpPr>
        <p:spPr>
          <a:xfrm rot="-5400000">
            <a:off x="3892620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" name="Google Shape;367;p38"/>
          <p:cNvSpPr/>
          <p:nvPr/>
        </p:nvSpPr>
        <p:spPr>
          <a:xfrm rot="-5400000">
            <a:off x="4081838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" name="Google Shape;368;p38"/>
          <p:cNvSpPr/>
          <p:nvPr/>
        </p:nvSpPr>
        <p:spPr>
          <a:xfrm rot="-5400000">
            <a:off x="4271056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9" name="Google Shape;369;p38"/>
          <p:cNvSpPr/>
          <p:nvPr/>
        </p:nvSpPr>
        <p:spPr>
          <a:xfrm rot="-5400000">
            <a:off x="4454766" y="3308136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" name="Google Shape;370;p38"/>
          <p:cNvSpPr/>
          <p:nvPr/>
        </p:nvSpPr>
        <p:spPr>
          <a:xfrm rot="-5400000">
            <a:off x="4638477" y="3308136"/>
            <a:ext cx="121200" cy="1212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" name="Google Shape;371;p38"/>
          <p:cNvSpPr txBox="1"/>
          <p:nvPr/>
        </p:nvSpPr>
        <p:spPr>
          <a:xfrm>
            <a:off x="2850070" y="3261550"/>
            <a:ext cx="909600" cy="250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5 - 13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2" name="Google Shape;372;p38"/>
          <p:cNvSpPr/>
          <p:nvPr/>
        </p:nvSpPr>
        <p:spPr>
          <a:xfrm rot="-5400000">
            <a:off x="3703395" y="3568275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" name="Google Shape;373;p38"/>
          <p:cNvSpPr/>
          <p:nvPr/>
        </p:nvSpPr>
        <p:spPr>
          <a:xfrm rot="-5400000">
            <a:off x="3703395" y="3308136"/>
            <a:ext cx="121200" cy="121200"/>
          </a:xfrm>
          <a:prstGeom prst="ellipse">
            <a:avLst/>
          </a:prstGeom>
          <a:gradFill>
            <a:gsLst>
              <a:gs pos="0">
                <a:srgbClr val="645CA7">
                  <a:alpha val="76470"/>
                </a:srgbClr>
              </a:gs>
              <a:gs pos="100000">
                <a:srgbClr val="D77EAD">
                  <a:alpha val="76470"/>
                </a:srgbClr>
              </a:gs>
            </a:gsLst>
            <a:lin ang="5400012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" name="Google Shape;374;p38"/>
          <p:cNvSpPr txBox="1"/>
          <p:nvPr/>
        </p:nvSpPr>
        <p:spPr>
          <a:xfrm>
            <a:off x="3906813" y="2962168"/>
            <a:ext cx="842100" cy="250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AGE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cxnSp>
        <p:nvCxnSpPr>
          <p:cNvPr id="375" name="Google Shape;375;p38"/>
          <p:cNvCxnSpPr/>
          <p:nvPr/>
        </p:nvCxnSpPr>
        <p:spPr>
          <a:xfrm>
            <a:off x="2929963" y="3182475"/>
            <a:ext cx="4311900" cy="1800"/>
          </a:xfrm>
          <a:prstGeom prst="straightConnector1">
            <a:avLst/>
          </a:prstGeom>
          <a:noFill/>
          <a:ln cap="flat" cmpd="sng" w="19050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76" name="Google Shape;376;p38"/>
          <p:cNvSpPr txBox="1"/>
          <p:nvPr/>
        </p:nvSpPr>
        <p:spPr>
          <a:xfrm>
            <a:off x="1805175" y="940988"/>
            <a:ext cx="692700" cy="3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HOBBIES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7" name="Google Shape;377;p38"/>
          <p:cNvSpPr txBox="1"/>
          <p:nvPr/>
        </p:nvSpPr>
        <p:spPr>
          <a:xfrm>
            <a:off x="5377950" y="3009800"/>
            <a:ext cx="1960800" cy="201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Englebert"/>
                <a:ea typeface="Englebert"/>
                <a:cs typeface="Englebert"/>
                <a:sym typeface="Englebert"/>
              </a:rPr>
              <a:t>NATIONALITIES</a:t>
            </a:r>
            <a:endParaRPr sz="1200">
              <a:solidFill>
                <a:srgbClr val="FFFFFF"/>
              </a:solidFill>
              <a:latin typeface="Englebert"/>
              <a:ea typeface="Englebert"/>
              <a:cs typeface="Englebert"/>
              <a:sym typeface="Englebert"/>
            </a:endParaRPr>
          </a:p>
        </p:txBody>
      </p:sp>
      <p:sp>
        <p:nvSpPr>
          <p:cNvPr id="378" name="Google Shape;378;p38"/>
          <p:cNvSpPr/>
          <p:nvPr/>
        </p:nvSpPr>
        <p:spPr>
          <a:xfrm rot="-5400000">
            <a:off x="5865482" y="160280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" name="Google Shape;379;p38"/>
          <p:cNvSpPr/>
          <p:nvPr/>
        </p:nvSpPr>
        <p:spPr>
          <a:xfrm rot="-5400000">
            <a:off x="6750082" y="17982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" name="Google Shape;380;p38"/>
          <p:cNvSpPr/>
          <p:nvPr/>
        </p:nvSpPr>
        <p:spPr>
          <a:xfrm rot="-5400000">
            <a:off x="5803682" y="199985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" name="Google Shape;381;p38"/>
          <p:cNvSpPr/>
          <p:nvPr/>
        </p:nvSpPr>
        <p:spPr>
          <a:xfrm rot="-5400000">
            <a:off x="6169832" y="2069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" name="Google Shape;382;p38"/>
          <p:cNvSpPr/>
          <p:nvPr/>
        </p:nvSpPr>
        <p:spPr>
          <a:xfrm rot="-5400000">
            <a:off x="6493257" y="2069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" name="Google Shape;383;p38"/>
          <p:cNvSpPr/>
          <p:nvPr/>
        </p:nvSpPr>
        <p:spPr>
          <a:xfrm rot="-5400000">
            <a:off x="5927282" y="2273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" name="Google Shape;384;p38"/>
          <p:cNvSpPr/>
          <p:nvPr/>
        </p:nvSpPr>
        <p:spPr>
          <a:xfrm rot="-5400000">
            <a:off x="6212632" y="2273893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" name="Google Shape;385;p38"/>
          <p:cNvSpPr/>
          <p:nvPr/>
        </p:nvSpPr>
        <p:spPr>
          <a:xfrm rot="-5400000">
            <a:off x="6137082" y="173405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6" name="Google Shape;386;p38"/>
          <p:cNvSpPr/>
          <p:nvPr/>
        </p:nvSpPr>
        <p:spPr>
          <a:xfrm rot="-5400000">
            <a:off x="6212632" y="1543405"/>
            <a:ext cx="61800" cy="61800"/>
          </a:xfrm>
          <a:prstGeom prst="ellipse">
            <a:avLst/>
          </a:prstGeom>
          <a:solidFill>
            <a:srgbClr val="FFFFFF">
              <a:alpha val="764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" name="Google Shape;387;p38"/>
          <p:cNvSpPr txBox="1"/>
          <p:nvPr>
            <p:ph idx="4294967295" type="subTitle"/>
          </p:nvPr>
        </p:nvSpPr>
        <p:spPr>
          <a:xfrm>
            <a:off x="5840875" y="3298600"/>
            <a:ext cx="1484100" cy="40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Back to School Social Media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