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Oswald"/>
      <p:regular r:id="rId49"/>
      <p:bold r:id="rId50"/>
    </p:embeddedFont>
    <p:embeddedFont>
      <p:font typeface="Source Sans Pr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1A1956-3D7E-41C0-9DF7-105A978C6925}">
  <a:tblStyle styleId="{891A1956-3D7E-41C0-9DF7-105A978C6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2E05BE-877C-40BA-BEE6-E4ECDAF45F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regular.fntdata"/><Relationship Id="rId50" Type="http://schemas.openxmlformats.org/officeDocument/2006/relationships/font" Target="fonts/Oswald-bold.fntdata"/><Relationship Id="rId53" Type="http://schemas.openxmlformats.org/officeDocument/2006/relationships/font" Target="fonts/SourceSansPro-italic.fntdata"/><Relationship Id="rId52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d566ac1d1_0_3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d566ac1d1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d566ac1d1_0_3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d566ac1d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d566ac1d1_0_3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d566ac1d1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cd566ac1d1_0_3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cd566ac1d1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cd566ac1d1_0_3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cd566ac1d1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d566ac1d1_0_4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d566ac1d1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d566ac1d1_0_4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cd566ac1d1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cd566ac1d1_0_4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cd566ac1d1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cd566ac1d1_0_4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cd566ac1d1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cd566ac1d1_0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cd566ac1d1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851dafd40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851dafd4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4616f3966_184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4616f3966_18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73d5cce05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73d5cce05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graph">
  <p:cSld name="BLANK_2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rect b="b" l="l" r="r" t="t"/>
            <a:pathLst>
              <a:path extrusionOk="0" h="182036" w="368158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rect b="b" l="l" r="r" t="t"/>
            <a:pathLst>
              <a:path extrusionOk="0" h="176248" w="368426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3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◉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◉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“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6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49" name="Google Shape;249;p7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4" name="Google Shape;254;p7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7" name="Google Shape;257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58" name="Google Shape;258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8" name="Google Shape;288;p7"/>
          <p:cNvSpPr txBox="1"/>
          <p:nvPr>
            <p:ph idx="1" type="body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9" name="Google Shape;289;p7"/>
          <p:cNvSpPr txBox="1"/>
          <p:nvPr>
            <p:ph idx="2" type="body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0" name="Google Shape;290;p7"/>
          <p:cNvSpPr txBox="1"/>
          <p:nvPr>
            <p:ph idx="3" type="body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1" name="Google Shape;291;p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94" name="Google Shape;294;p8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9" name="Google Shape;299;p8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2" name="Google Shape;302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3" name="Google Shape;303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3" name="Google Shape;333;p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36" name="Google Shape;336;p9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1" name="Google Shape;341;p9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2" name="Google Shape;342;p9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3" name="Google Shape;343;p9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4" name="Google Shape;344;p9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45" name="Google Shape;345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375" name="Google Shape;375;p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0" name="Google Shape;30;p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1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source-sans-pr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2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541" name="Google Shape;541;p22"/>
          <p:cNvSpPr txBox="1"/>
          <p:nvPr>
            <p:ph idx="1" type="body"/>
          </p:nvPr>
        </p:nvSpPr>
        <p:spPr>
          <a:xfrm>
            <a:off x="442975" y="1641300"/>
            <a:ext cx="2580300" cy="24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image.</a:t>
            </a:r>
            <a:endParaRPr sz="1800"/>
          </a:p>
        </p:txBody>
      </p:sp>
      <p:pic>
        <p:nvPicPr>
          <p:cNvPr id="542" name="Google Shape;5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1493700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22"/>
          <p:cNvSpPr txBox="1"/>
          <p:nvPr>
            <p:ph idx="1" type="body"/>
          </p:nvPr>
        </p:nvSpPr>
        <p:spPr>
          <a:xfrm>
            <a:off x="6120725" y="1641300"/>
            <a:ext cx="2580300" cy="24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Namely making it possible to absorb large amounts of data quickly.</a:t>
            </a:r>
            <a:endParaRPr sz="1800"/>
          </a:p>
        </p:txBody>
      </p:sp>
      <p:sp>
        <p:nvSpPr>
          <p:cNvPr id="544" name="Google Shape;544;p2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/>
          <p:nvPr>
            <p:ph idx="4294967295" type="title"/>
          </p:nvPr>
        </p:nvSpPr>
        <p:spPr>
          <a:xfrm>
            <a:off x="0" y="1881750"/>
            <a:ext cx="91440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8324A"/>
                </a:solidFill>
              </a:rPr>
              <a:t>WANT BIG IMPACT?</a:t>
            </a:r>
            <a:endParaRPr sz="3600">
              <a:solidFill>
                <a:srgbClr val="28324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28324A"/>
                </a:solidFill>
              </a:rPr>
              <a:t>USE BIG IMAGE.</a:t>
            </a:r>
            <a:endParaRPr sz="3600">
              <a:solidFill>
                <a:srgbClr val="28324A"/>
              </a:solidFill>
            </a:endParaRPr>
          </a:p>
        </p:txBody>
      </p:sp>
      <p:sp>
        <p:nvSpPr>
          <p:cNvPr id="550" name="Google Shape;550;p2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"/>
          <p:cNvSpPr txBox="1"/>
          <p:nvPr>
            <p:ph type="title"/>
          </p:nvPr>
        </p:nvSpPr>
        <p:spPr>
          <a:xfrm>
            <a:off x="1047750" y="0"/>
            <a:ext cx="69966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>
                <a:solidFill>
                  <a:schemeClr val="accent2"/>
                </a:solidFill>
              </a:rPr>
              <a:t>CHARTS</a:t>
            </a:r>
            <a:r>
              <a:rPr lang="en"/>
              <a:t> TO EXPLAIN YOUR IDEAS</a:t>
            </a:r>
            <a:endParaRPr/>
          </a:p>
        </p:txBody>
      </p:sp>
      <p:grpSp>
        <p:nvGrpSpPr>
          <p:cNvPr id="556" name="Google Shape;556;p24"/>
          <p:cNvGrpSpPr/>
          <p:nvPr/>
        </p:nvGrpSpPr>
        <p:grpSpPr>
          <a:xfrm>
            <a:off x="3099624" y="949849"/>
            <a:ext cx="2944752" cy="3170450"/>
            <a:chOff x="2768474" y="949849"/>
            <a:chExt cx="2944752" cy="3170450"/>
          </a:xfrm>
        </p:grpSpPr>
        <p:sp>
          <p:nvSpPr>
            <p:cNvPr id="557" name="Google Shape;557;p24"/>
            <p:cNvSpPr/>
            <p:nvPr/>
          </p:nvSpPr>
          <p:spPr>
            <a:xfrm rot="5400000">
              <a:off x="2768474" y="949849"/>
              <a:ext cx="1706700" cy="1706700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flipH="1" rot="5400000">
              <a:off x="3109874" y="2754999"/>
              <a:ext cx="1365300" cy="1365300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rot="10800000">
              <a:off x="4573417" y="1713349"/>
              <a:ext cx="943200" cy="943200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4573526" y="2754999"/>
              <a:ext cx="1139700" cy="1139700"/>
            </a:xfrm>
            <a:prstGeom prst="teardrop">
              <a:avLst>
                <a:gd fmla="val 100000" name="adj"/>
              </a:avLst>
            </a:pr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24"/>
          <p:cNvSpPr/>
          <p:nvPr/>
        </p:nvSpPr>
        <p:spPr>
          <a:xfrm>
            <a:off x="3485050" y="1567267"/>
            <a:ext cx="929494" cy="54837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24"/>
          <p:cNvGrpSpPr/>
          <p:nvPr/>
        </p:nvGrpSpPr>
        <p:grpSpPr>
          <a:xfrm>
            <a:off x="3844549" y="3126202"/>
            <a:ext cx="599842" cy="589958"/>
            <a:chOff x="1244325" y="4999400"/>
            <a:chExt cx="444525" cy="437200"/>
          </a:xfrm>
        </p:grpSpPr>
        <p:sp>
          <p:nvSpPr>
            <p:cNvPr id="563" name="Google Shape;563;p24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24"/>
          <p:cNvGrpSpPr/>
          <p:nvPr/>
        </p:nvGrpSpPr>
        <p:grpSpPr>
          <a:xfrm>
            <a:off x="5266889" y="3113863"/>
            <a:ext cx="409140" cy="420402"/>
            <a:chOff x="2605300" y="5003050"/>
            <a:chExt cx="418900" cy="430475"/>
          </a:xfrm>
        </p:grpSpPr>
        <p:sp>
          <p:nvSpPr>
            <p:cNvPr id="569" name="Google Shape;569;p24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24"/>
          <p:cNvSpPr/>
          <p:nvPr/>
        </p:nvSpPr>
        <p:spPr>
          <a:xfrm>
            <a:off x="5213649" y="2080225"/>
            <a:ext cx="300114" cy="27302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r>
              <a:rPr lang="en">
                <a:solidFill>
                  <a:schemeClr val="accent2"/>
                </a:solidFill>
              </a:rPr>
              <a:t>TABLES</a:t>
            </a:r>
            <a:r>
              <a:rPr lang="en"/>
              <a:t> TO COMPARE DATA</a:t>
            </a:r>
            <a:endParaRPr/>
          </a:p>
        </p:txBody>
      </p:sp>
      <p:graphicFrame>
        <p:nvGraphicFramePr>
          <p:cNvPr id="579" name="Google Shape;579;p25"/>
          <p:cNvGraphicFramePr/>
          <p:nvPr/>
        </p:nvGraphicFramePr>
        <p:xfrm>
          <a:off x="1522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{891A1956-3D7E-41C0-9DF7-105A978C6925}</a:tableStyleId>
              </a:tblPr>
              <a:tblGrid>
                <a:gridCol w="1524800"/>
                <a:gridCol w="1524800"/>
                <a:gridCol w="1524800"/>
                <a:gridCol w="1524800"/>
              </a:tblGrid>
              <a:tr h="58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8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3C78D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3C78D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3C78D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0" name="Google Shape;580;p2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807244" y="790176"/>
            <a:ext cx="7529513" cy="358689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6"/>
          <p:cNvSpPr txBox="1"/>
          <p:nvPr>
            <p:ph type="title"/>
          </p:nvPr>
        </p:nvSpPr>
        <p:spPr>
          <a:xfrm>
            <a:off x="1047750" y="245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587" name="Google Shape;587;p26"/>
          <p:cNvSpPr/>
          <p:nvPr/>
        </p:nvSpPr>
        <p:spPr>
          <a:xfrm>
            <a:off x="2073621" y="1625043"/>
            <a:ext cx="619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Google Shape;588;p26"/>
          <p:cNvSpPr/>
          <p:nvPr/>
        </p:nvSpPr>
        <p:spPr>
          <a:xfrm rot="8100000">
            <a:off x="1417704" y="1853735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6"/>
          <p:cNvSpPr/>
          <p:nvPr/>
        </p:nvSpPr>
        <p:spPr>
          <a:xfrm rot="8100000">
            <a:off x="2860329" y="3383135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6"/>
          <p:cNvSpPr/>
          <p:nvPr/>
        </p:nvSpPr>
        <p:spPr>
          <a:xfrm rot="8100000">
            <a:off x="3915304" y="1663085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6"/>
          <p:cNvSpPr/>
          <p:nvPr/>
        </p:nvSpPr>
        <p:spPr>
          <a:xfrm rot="8100000">
            <a:off x="4553704" y="3561935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6"/>
          <p:cNvSpPr/>
          <p:nvPr/>
        </p:nvSpPr>
        <p:spPr>
          <a:xfrm rot="8100000">
            <a:off x="6493879" y="2127760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6"/>
          <p:cNvSpPr/>
          <p:nvPr/>
        </p:nvSpPr>
        <p:spPr>
          <a:xfrm rot="8100000">
            <a:off x="7282704" y="3740735"/>
            <a:ext cx="126431" cy="126431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 txBox="1"/>
          <p:nvPr>
            <p:ph idx="4294967295"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</a:rPr>
              <a:t>89,526,124</a:t>
            </a:r>
            <a:endParaRPr sz="10000">
              <a:solidFill>
                <a:srgbClr val="FFFFFF"/>
              </a:solidFill>
            </a:endParaRPr>
          </a:p>
        </p:txBody>
      </p:sp>
      <p:sp>
        <p:nvSpPr>
          <p:cNvPr id="600" name="Google Shape;600;p27"/>
          <p:cNvSpPr txBox="1"/>
          <p:nvPr>
            <p:ph idx="4294967295" type="subTitle"/>
          </p:nvPr>
        </p:nvSpPr>
        <p:spPr>
          <a:xfrm>
            <a:off x="685800" y="3655111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Whoa! That’s a big number, aren’t you proud?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01" name="Google Shape;601;p2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8"/>
          <p:cNvSpPr txBox="1"/>
          <p:nvPr>
            <p:ph idx="4294967295" type="ctrTitle"/>
          </p:nvPr>
        </p:nvSpPr>
        <p:spPr>
          <a:xfrm>
            <a:off x="685800" y="325842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</a:t>
            </a:r>
            <a:r>
              <a:rPr lang="en" sz="4800">
                <a:solidFill>
                  <a:schemeClr val="accent2"/>
                </a:solidFill>
              </a:rPr>
              <a:t>$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607" name="Google Shape;607;p28"/>
          <p:cNvSpPr txBox="1"/>
          <p:nvPr>
            <p:ph idx="4294967295" type="subTitle"/>
          </p:nvPr>
        </p:nvSpPr>
        <p:spPr>
          <a:xfrm>
            <a:off x="685800" y="936752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That’s a lot of money</a:t>
            </a:r>
            <a:endParaRPr sz="2600"/>
          </a:p>
        </p:txBody>
      </p:sp>
      <p:sp>
        <p:nvSpPr>
          <p:cNvPr id="608" name="Google Shape;608;p28"/>
          <p:cNvSpPr txBox="1"/>
          <p:nvPr>
            <p:ph idx="4294967295" type="ctrTitle"/>
          </p:nvPr>
        </p:nvSpPr>
        <p:spPr>
          <a:xfrm>
            <a:off x="685800" y="2954742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</a:t>
            </a:r>
            <a:r>
              <a:rPr lang="en" sz="4800">
                <a:solidFill>
                  <a:schemeClr val="accent2"/>
                </a:solidFill>
              </a:rPr>
              <a:t>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609" name="Google Shape;609;p28"/>
          <p:cNvSpPr txBox="1"/>
          <p:nvPr>
            <p:ph idx="4294967295" type="subTitle"/>
          </p:nvPr>
        </p:nvSpPr>
        <p:spPr>
          <a:xfrm>
            <a:off x="685800" y="3565652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Total success!</a:t>
            </a:r>
            <a:endParaRPr sz="2600"/>
          </a:p>
        </p:txBody>
      </p:sp>
      <p:sp>
        <p:nvSpPr>
          <p:cNvPr id="610" name="Google Shape;610;p28"/>
          <p:cNvSpPr txBox="1"/>
          <p:nvPr>
            <p:ph idx="4294967295" type="ctrTitle"/>
          </p:nvPr>
        </p:nvSpPr>
        <p:spPr>
          <a:xfrm>
            <a:off x="685800" y="1640293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</a:t>
            </a:r>
            <a:r>
              <a:rPr lang="en" sz="4800">
                <a:solidFill>
                  <a:schemeClr val="accent2"/>
                </a:solidFill>
              </a:rPr>
              <a:t>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611" name="Google Shape;611;p28"/>
          <p:cNvSpPr txBox="1"/>
          <p:nvPr>
            <p:ph idx="4294967295" type="subTitle"/>
          </p:nvPr>
        </p:nvSpPr>
        <p:spPr>
          <a:xfrm>
            <a:off x="685800" y="2251202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And a lot of users</a:t>
            </a:r>
            <a:endParaRPr sz="2600"/>
          </a:p>
        </p:txBody>
      </p:sp>
      <p:sp>
        <p:nvSpPr>
          <p:cNvPr id="612" name="Google Shape;612;p2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2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618" name="Google Shape;618;p29"/>
          <p:cNvSpPr/>
          <p:nvPr/>
        </p:nvSpPr>
        <p:spPr>
          <a:xfrm>
            <a:off x="578575" y="2061638"/>
            <a:ext cx="2808000" cy="1325100"/>
          </a:xfrm>
          <a:prstGeom prst="homePlate">
            <a:avLst>
              <a:gd fmla="val 3012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3242325" y="2061638"/>
            <a:ext cx="2862000" cy="1325100"/>
          </a:xfrm>
          <a:prstGeom prst="chevron">
            <a:avLst>
              <a:gd fmla="val 298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0" name="Google Shape;620;p29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" name="Google Shape;621;p2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0"/>
          <p:cNvSpPr txBox="1"/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chemeClr val="accent2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627" name="Google Shape;627;p30"/>
          <p:cNvSpPr txBox="1"/>
          <p:nvPr>
            <p:ph idx="1" type="body"/>
          </p:nvPr>
        </p:nvSpPr>
        <p:spPr>
          <a:xfrm>
            <a:off x="1083975" y="100965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628" name="Google Shape;628;p30"/>
          <p:cNvSpPr txBox="1"/>
          <p:nvPr>
            <p:ph idx="2" type="body"/>
          </p:nvPr>
        </p:nvSpPr>
        <p:spPr>
          <a:xfrm>
            <a:off x="3845087" y="100965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629" name="Google Shape;629;p30"/>
          <p:cNvSpPr txBox="1"/>
          <p:nvPr>
            <p:ph idx="3" type="body"/>
          </p:nvPr>
        </p:nvSpPr>
        <p:spPr>
          <a:xfrm>
            <a:off x="6606198" y="100965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30" name="Google Shape;630;p30"/>
          <p:cNvSpPr txBox="1"/>
          <p:nvPr>
            <p:ph idx="1" type="body"/>
          </p:nvPr>
        </p:nvSpPr>
        <p:spPr>
          <a:xfrm>
            <a:off x="1083975" y="289560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631" name="Google Shape;631;p30"/>
          <p:cNvSpPr txBox="1"/>
          <p:nvPr>
            <p:ph idx="2" type="body"/>
          </p:nvPr>
        </p:nvSpPr>
        <p:spPr>
          <a:xfrm>
            <a:off x="3845087" y="289560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632" name="Google Shape;632;p30"/>
          <p:cNvSpPr txBox="1"/>
          <p:nvPr>
            <p:ph idx="3" type="body"/>
          </p:nvPr>
        </p:nvSpPr>
        <p:spPr>
          <a:xfrm>
            <a:off x="6606198" y="2895600"/>
            <a:ext cx="2227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633" name="Google Shape;633;p30"/>
          <p:cNvGrpSpPr/>
          <p:nvPr/>
        </p:nvGrpSpPr>
        <p:grpSpPr>
          <a:xfrm>
            <a:off x="623677" y="1195790"/>
            <a:ext cx="464314" cy="494725"/>
            <a:chOff x="5970800" y="1619250"/>
            <a:chExt cx="428650" cy="456725"/>
          </a:xfrm>
        </p:grpSpPr>
        <p:sp>
          <p:nvSpPr>
            <p:cNvPr id="634" name="Google Shape;634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30"/>
          <p:cNvSpPr/>
          <p:nvPr/>
        </p:nvSpPr>
        <p:spPr>
          <a:xfrm>
            <a:off x="637248" y="3095965"/>
            <a:ext cx="414053" cy="43653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30"/>
          <p:cNvGrpSpPr/>
          <p:nvPr/>
        </p:nvGrpSpPr>
        <p:grpSpPr>
          <a:xfrm>
            <a:off x="3430563" y="1195790"/>
            <a:ext cx="413294" cy="382059"/>
            <a:chOff x="5975075" y="2327500"/>
            <a:chExt cx="420100" cy="388350"/>
          </a:xfrm>
        </p:grpSpPr>
        <p:sp>
          <p:nvSpPr>
            <p:cNvPr id="641" name="Google Shape;641;p3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30"/>
          <p:cNvSpPr/>
          <p:nvPr/>
        </p:nvSpPr>
        <p:spPr>
          <a:xfrm>
            <a:off x="6170551" y="3095965"/>
            <a:ext cx="464307" cy="4642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4" name="Google Shape;644;p30"/>
          <p:cNvGrpSpPr/>
          <p:nvPr/>
        </p:nvGrpSpPr>
        <p:grpSpPr>
          <a:xfrm>
            <a:off x="3344447" y="3095965"/>
            <a:ext cx="502966" cy="425914"/>
            <a:chOff x="5275975" y="4344850"/>
            <a:chExt cx="470150" cy="398125"/>
          </a:xfrm>
        </p:grpSpPr>
        <p:sp>
          <p:nvSpPr>
            <p:cNvPr id="645" name="Google Shape;645;p3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>
            <a:off x="6327054" y="1195790"/>
            <a:ext cx="279141" cy="455052"/>
            <a:chOff x="6730350" y="2315900"/>
            <a:chExt cx="257700" cy="420100"/>
          </a:xfrm>
        </p:grpSpPr>
        <p:sp>
          <p:nvSpPr>
            <p:cNvPr id="649" name="Google Shape;649;p3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3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1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CEF6"/>
                </a:solidFill>
              </a:rPr>
              <a:t>You can insert graphs from Excel or Google Sheets</a:t>
            </a:r>
            <a:endParaRPr b="1">
              <a:solidFill>
                <a:srgbClr val="00CEF6"/>
              </a:solidFill>
            </a:endParaRPr>
          </a:p>
        </p:txBody>
      </p:sp>
      <p:sp>
        <p:nvSpPr>
          <p:cNvPr id="660" name="Google Shape;660;p3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1" name="Google Shape;661;p31"/>
          <p:cNvCxnSpPr/>
          <p:nvPr/>
        </p:nvCxnSpPr>
        <p:spPr>
          <a:xfrm>
            <a:off x="952500" y="7524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31"/>
          <p:cNvCxnSpPr/>
          <p:nvPr/>
        </p:nvCxnSpPr>
        <p:spPr>
          <a:xfrm>
            <a:off x="952500" y="1461958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Google Shape;663;p31"/>
          <p:cNvCxnSpPr/>
          <p:nvPr/>
        </p:nvCxnSpPr>
        <p:spPr>
          <a:xfrm>
            <a:off x="952500" y="2171439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4" name="Google Shape;664;p31"/>
          <p:cNvCxnSpPr/>
          <p:nvPr/>
        </p:nvCxnSpPr>
        <p:spPr>
          <a:xfrm>
            <a:off x="952500" y="288092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p31"/>
          <p:cNvCxnSpPr/>
          <p:nvPr/>
        </p:nvCxnSpPr>
        <p:spPr>
          <a:xfrm>
            <a:off x="952500" y="3612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31"/>
          <p:cNvSpPr txBox="1"/>
          <p:nvPr/>
        </p:nvSpPr>
        <p:spPr>
          <a:xfrm>
            <a:off x="952500" y="593725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1572782" y="2058712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1"/>
          <p:cNvSpPr/>
          <p:nvPr/>
        </p:nvSpPr>
        <p:spPr>
          <a:xfrm>
            <a:off x="1887026" y="1664649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2201270" y="2171439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3325786" y="2372502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3640031" y="1774119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3954275" y="906800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5078791" y="1817895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5393035" y="752352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5707280" y="2000337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6831796" y="2430876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7146040" y="971395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7460284" y="1285185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/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70" name="Google Shape;470;p14"/>
          <p:cNvSpPr txBox="1"/>
          <p:nvPr/>
        </p:nvSpPr>
        <p:spPr>
          <a:xfrm>
            <a:off x="1047750" y="968550"/>
            <a:ext cx="3234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 sz="1200">
              <a:solidFill>
                <a:srgbClr val="00CEF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14"/>
          <p:cNvSpPr txBox="1"/>
          <p:nvPr/>
        </p:nvSpPr>
        <p:spPr>
          <a:xfrm>
            <a:off x="4720152" y="968550"/>
            <a:ext cx="33762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 sz="1200">
              <a:solidFill>
                <a:srgbClr val="00CEF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2" name="Google Shape;472;p14"/>
          <p:cNvSpPr txBox="1"/>
          <p:nvPr/>
        </p:nvSpPr>
        <p:spPr>
          <a:xfrm>
            <a:off x="1047750" y="3143925"/>
            <a:ext cx="7048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2"/>
          <p:cNvSpPr txBox="1"/>
          <p:nvPr>
            <p:ph idx="4294967295" type="body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b="1"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684" name="Google Shape;684;p3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5" name="Google Shape;685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686" name="Google Shape;68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0" name="Google Shape;69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3"/>
          <p:cNvSpPr txBox="1"/>
          <p:nvPr>
            <p:ph idx="4294967295" type="body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696" name="Google Shape;696;p3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7" name="Google Shape;697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698" name="Google Shape;69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2" name="Google Shape;7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4"/>
          <p:cNvSpPr txBox="1"/>
          <p:nvPr>
            <p:ph idx="4294967295" type="body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08" name="Google Shape;708;p3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9" name="Google Shape;709;p34"/>
          <p:cNvGrpSpPr/>
          <p:nvPr/>
        </p:nvGrpSpPr>
        <p:grpSpPr>
          <a:xfrm>
            <a:off x="3938374" y="1849779"/>
            <a:ext cx="4542205" cy="2661224"/>
            <a:chOff x="1177450" y="241631"/>
            <a:chExt cx="6173152" cy="3616776"/>
          </a:xfrm>
        </p:grpSpPr>
        <p:sp>
          <p:nvSpPr>
            <p:cNvPr id="710" name="Google Shape;710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4" name="Google Shape;714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99650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/>
          <p:nvPr>
            <p:ph idx="4294967295" type="ctrTitle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720" name="Google Shape;720;p35"/>
          <p:cNvSpPr txBox="1"/>
          <p:nvPr>
            <p:ph idx="4294967295" type="subTitle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 / user@mail.me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721" name="Google Shape;721;p3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27" name="Google Shape;727;p36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8324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8324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" sz="2400">
                <a:solidFill>
                  <a:srgbClr val="28324A"/>
                </a:solidFill>
              </a:rPr>
              <a:t>Presentation template by </a:t>
            </a:r>
            <a:r>
              <a:rPr lang="en" sz="2400" u="sng">
                <a:solidFill>
                  <a:srgbClr val="28324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8324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" sz="2400">
                <a:solidFill>
                  <a:srgbClr val="28324A"/>
                </a:solidFill>
              </a:rPr>
              <a:t>Photographs by </a:t>
            </a:r>
            <a:r>
              <a:rPr lang="en" sz="2400" u="sng">
                <a:solidFill>
                  <a:srgbClr val="2832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28324A"/>
              </a:solidFill>
            </a:endParaRPr>
          </a:p>
        </p:txBody>
      </p:sp>
      <p:sp>
        <p:nvSpPr>
          <p:cNvPr id="728" name="Google Shape;728;p3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34" name="Google Shape;734;p37"/>
          <p:cNvSpPr txBox="1"/>
          <p:nvPr>
            <p:ph idx="1" type="body"/>
          </p:nvPr>
        </p:nvSpPr>
        <p:spPr>
          <a:xfrm>
            <a:off x="1110850" y="1200150"/>
            <a:ext cx="6922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Titles: </a:t>
            </a:r>
            <a:r>
              <a:rPr b="1" lang="en" sz="1400"/>
              <a:t>Oswald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468B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https://www.fontsquirrel.com/fonts/oswald</a:t>
            </a:r>
            <a:endParaRPr sz="1400">
              <a:solidFill>
                <a:srgbClr val="3468B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468B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https://www.fontsquirrel.com/fonts/source-sans-pro</a:t>
            </a:r>
            <a:endParaRPr b="1" sz="1400">
              <a:solidFill>
                <a:srgbClr val="28324A"/>
              </a:solidFill>
            </a:endParaRPr>
          </a:p>
        </p:txBody>
      </p:sp>
      <p:sp>
        <p:nvSpPr>
          <p:cNvPr id="735" name="Google Shape;735;p37"/>
          <p:cNvSpPr txBox="1"/>
          <p:nvPr/>
        </p:nvSpPr>
        <p:spPr>
          <a:xfrm>
            <a:off x="1047750" y="3790650"/>
            <a:ext cx="6922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6" name="Google Shape;736;p3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8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742" name="Google Shape;742;p38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743" name="Google Shape;743;p38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9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749" name="Google Shape;749;p3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0" name="Google Shape;750;p39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2" name="Google Shape;752;p39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3" name="Google Shape;753;p39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4" name="Google Shape;754;p39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5" name="Google Shape;755;p39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6" name="Google Shape;756;p39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7" name="Google Shape;757;p39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8" name="Google Shape;758;p39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9" name="Google Shape;759;p39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9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2" name="Google Shape;762;p39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763" name="Google Shape;763;p39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4" name="Google Shape;764;p39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65" name="Google Shape;765;p39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6" name="Google Shape;766;p39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67" name="Google Shape;767;p39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8" name="Google Shape;768;p39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69" name="Google Shape;769;p39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0" name="Google Shape;770;p39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1" name="Google Shape;771;p39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2" name="Google Shape;772;p39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3" name="Google Shape;773;p39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4" name="Google Shape;774;p39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5" name="Google Shape;775;p39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6" name="Google Shape;776;p39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7" name="Google Shape;777;p39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8" name="Google Shape;778;p39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9" name="Google Shape;779;p39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0" name="Google Shape;780;p39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81" name="Google Shape;781;p39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2" name="Google Shape;782;p39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83" name="Google Shape;783;p39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4" name="Google Shape;784;p39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85" name="Google Shape;785;p39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6" name="Google Shape;786;p39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0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792" name="Google Shape;792;p4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5" name="Google Shape;79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796" name="Google Shape;79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98" name="Google Shape;79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799" name="Google Shape;79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1" name="Google Shape;80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802" name="Google Shape;80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4" name="Google Shape;80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805" name="Google Shape;80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7" name="Google Shape;80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808" name="Google Shape;80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10" name="Google Shape;81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811" name="Google Shape;81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13" name="Google Shape;81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4" name="Google Shape;81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5" name="Google Shape;81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6" name="Google Shape;81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7" name="Google Shape;81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8" name="Google Shape;81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824" name="Google Shape;824;p4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25" name="Google Shape;825;p41"/>
          <p:cNvGraphicFramePr/>
          <p:nvPr/>
        </p:nvGraphicFramePr>
        <p:xfrm>
          <a:off x="39252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{891A1956-3D7E-41C0-9DF7-105A978C6925}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26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62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/>
          <p:nvPr>
            <p:ph idx="4294967295" type="ctrTitle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HELLO!</a:t>
            </a:r>
            <a:endParaRPr sz="10000"/>
          </a:p>
        </p:txBody>
      </p:sp>
      <p:sp>
        <p:nvSpPr>
          <p:cNvPr id="479" name="Google Shape;479;p15"/>
          <p:cNvSpPr txBox="1"/>
          <p:nvPr>
            <p:ph idx="4294967295" type="subTitle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480" name="Google Shape;480;p1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2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831" name="Google Shape;831;p4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42"/>
          <p:cNvSpPr/>
          <p:nvPr/>
        </p:nvSpPr>
        <p:spPr>
          <a:xfrm>
            <a:off x="825300" y="1420675"/>
            <a:ext cx="3678600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3" name="Google Shape;833;p42"/>
          <p:cNvSpPr/>
          <p:nvPr/>
        </p:nvSpPr>
        <p:spPr>
          <a:xfrm>
            <a:off x="4656162" y="1420675"/>
            <a:ext cx="3678600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4" name="Google Shape;834;p42"/>
          <p:cNvSpPr/>
          <p:nvPr/>
        </p:nvSpPr>
        <p:spPr>
          <a:xfrm>
            <a:off x="825300" y="2958593"/>
            <a:ext cx="3678600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5" name="Google Shape;835;p42"/>
          <p:cNvSpPr/>
          <p:nvPr/>
        </p:nvSpPr>
        <p:spPr>
          <a:xfrm>
            <a:off x="4656162" y="2958593"/>
            <a:ext cx="3678600" cy="138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6" name="Google Shape;836;p42"/>
          <p:cNvSpPr/>
          <p:nvPr/>
        </p:nvSpPr>
        <p:spPr>
          <a:xfrm>
            <a:off x="3447993" y="1748626"/>
            <a:ext cx="2113800" cy="211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2"/>
          <p:cNvSpPr/>
          <p:nvPr/>
        </p:nvSpPr>
        <p:spPr>
          <a:xfrm rot="5400000">
            <a:off x="3600503" y="1748626"/>
            <a:ext cx="2113800" cy="211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2"/>
          <p:cNvSpPr/>
          <p:nvPr/>
        </p:nvSpPr>
        <p:spPr>
          <a:xfrm rot="10800000">
            <a:off x="3600503" y="1902319"/>
            <a:ext cx="2113800" cy="211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2"/>
          <p:cNvSpPr/>
          <p:nvPr/>
        </p:nvSpPr>
        <p:spPr>
          <a:xfrm rot="-5400000">
            <a:off x="3447993" y="1902319"/>
            <a:ext cx="2113800" cy="2113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2"/>
          <p:cNvSpPr/>
          <p:nvPr/>
        </p:nvSpPr>
        <p:spPr>
          <a:xfrm>
            <a:off x="4010867" y="2189570"/>
            <a:ext cx="240363" cy="4499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841" name="Google Shape;841;p42"/>
          <p:cNvSpPr/>
          <p:nvPr/>
        </p:nvSpPr>
        <p:spPr>
          <a:xfrm>
            <a:off x="4899094" y="2196322"/>
            <a:ext cx="347312" cy="4375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842" name="Google Shape;842;p42"/>
          <p:cNvSpPr/>
          <p:nvPr/>
        </p:nvSpPr>
        <p:spPr>
          <a:xfrm>
            <a:off x="3980619" y="3157165"/>
            <a:ext cx="263590" cy="4499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843" name="Google Shape;843;p42"/>
          <p:cNvSpPr/>
          <p:nvPr/>
        </p:nvSpPr>
        <p:spPr>
          <a:xfrm>
            <a:off x="4999021" y="3163916"/>
            <a:ext cx="228480" cy="4375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849" name="Google Shape;849;p4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0" name="Google Shape;85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1" name="Google Shape;85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2" name="Google Shape;85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3" name="Google Shape;85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4" name="Google Shape;85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5" name="Google Shape;85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6" name="Google Shape;85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7" name="Google Shape;85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9" name="Google Shape;859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0" name="Google Shape;860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1" name="Google Shape;861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2" name="Google Shape;862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3" name="Google Shape;86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864" name="Google Shape;864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6" name="Google Shape;866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7" name="Google Shape;86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868" name="Google Shape;868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1" name="Google Shape;871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872" name="Google Shape;872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7" name="Google Shape;877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878" name="Google Shape;878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4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889" name="Google Shape;889;p4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0" name="Google Shape;890;p44"/>
          <p:cNvGrpSpPr/>
          <p:nvPr/>
        </p:nvGrpSpPr>
        <p:grpSpPr>
          <a:xfrm>
            <a:off x="1517897" y="1537382"/>
            <a:ext cx="2964755" cy="2665372"/>
            <a:chOff x="3778727" y="4460423"/>
            <a:chExt cx="720160" cy="647438"/>
          </a:xfrm>
        </p:grpSpPr>
        <p:sp>
          <p:nvSpPr>
            <p:cNvPr id="891" name="Google Shape;89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5" name="Google Shape;89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6" name="Google Shape;89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7" name="Google Shape;89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898" name="Google Shape;898;p44"/>
          <p:cNvCxnSpPr/>
          <p:nvPr/>
        </p:nvCxnSpPr>
        <p:spPr>
          <a:xfrm>
            <a:off x="4417162" y="1978841"/>
            <a:ext cx="868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99" name="Google Shape;899;p44"/>
          <p:cNvSpPr txBox="1"/>
          <p:nvPr/>
        </p:nvSpPr>
        <p:spPr>
          <a:xfrm>
            <a:off x="5336208" y="1837471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0" name="Google Shape;900;p44"/>
          <p:cNvCxnSpPr/>
          <p:nvPr/>
        </p:nvCxnSpPr>
        <p:spPr>
          <a:xfrm>
            <a:off x="4289248" y="2374581"/>
            <a:ext cx="996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01" name="Google Shape;901;p44"/>
          <p:cNvSpPr txBox="1"/>
          <p:nvPr/>
        </p:nvSpPr>
        <p:spPr>
          <a:xfrm>
            <a:off x="5336208" y="2233203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2" name="Google Shape;902;p44"/>
          <p:cNvCxnSpPr/>
          <p:nvPr/>
        </p:nvCxnSpPr>
        <p:spPr>
          <a:xfrm>
            <a:off x="4107472" y="2770320"/>
            <a:ext cx="1178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03" name="Google Shape;903;p44"/>
          <p:cNvSpPr txBox="1"/>
          <p:nvPr/>
        </p:nvSpPr>
        <p:spPr>
          <a:xfrm>
            <a:off x="5336208" y="2628934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4" name="Google Shape;904;p44"/>
          <p:cNvCxnSpPr/>
          <p:nvPr/>
        </p:nvCxnSpPr>
        <p:spPr>
          <a:xfrm>
            <a:off x="3952627" y="3166039"/>
            <a:ext cx="1332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05" name="Google Shape;905;p44"/>
          <p:cNvSpPr txBox="1"/>
          <p:nvPr/>
        </p:nvSpPr>
        <p:spPr>
          <a:xfrm>
            <a:off x="5336208" y="3024666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6" name="Google Shape;906;p44"/>
          <p:cNvCxnSpPr/>
          <p:nvPr/>
        </p:nvCxnSpPr>
        <p:spPr>
          <a:xfrm>
            <a:off x="3784307" y="3561779"/>
            <a:ext cx="150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07" name="Google Shape;907;p44"/>
          <p:cNvSpPr txBox="1"/>
          <p:nvPr/>
        </p:nvSpPr>
        <p:spPr>
          <a:xfrm>
            <a:off x="5336208" y="3420397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8" name="Google Shape;908;p44"/>
          <p:cNvCxnSpPr/>
          <p:nvPr/>
        </p:nvCxnSpPr>
        <p:spPr>
          <a:xfrm>
            <a:off x="3609269" y="3957498"/>
            <a:ext cx="1669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09" name="Google Shape;909;p44"/>
          <p:cNvSpPr txBox="1"/>
          <p:nvPr/>
        </p:nvSpPr>
        <p:spPr>
          <a:xfrm>
            <a:off x="5336208" y="3816129"/>
            <a:ext cx="2289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915" name="Google Shape;915;p4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6" name="Google Shape;91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7" name="Google Shape;917;p45"/>
          <p:cNvSpPr txBox="1"/>
          <p:nvPr/>
        </p:nvSpPr>
        <p:spPr>
          <a:xfrm>
            <a:off x="8603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18" name="Google Shape;9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9" name="Google Shape;919;p45"/>
          <p:cNvSpPr txBox="1"/>
          <p:nvPr/>
        </p:nvSpPr>
        <p:spPr>
          <a:xfrm>
            <a:off x="28400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0" name="Google Shape;92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1" name="Google Shape;921;p45"/>
          <p:cNvSpPr txBox="1"/>
          <p:nvPr/>
        </p:nvSpPr>
        <p:spPr>
          <a:xfrm>
            <a:off x="48197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2" name="Google Shape;92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3" name="Google Shape;923;p45"/>
          <p:cNvSpPr txBox="1"/>
          <p:nvPr/>
        </p:nvSpPr>
        <p:spPr>
          <a:xfrm>
            <a:off x="67995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929" name="Google Shape;92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0" name="Google Shape;93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931" name="Google Shape;93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2" name="Google Shape;93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3" name="Google Shape;93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4" name="Google Shape;93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5" name="Google Shape;93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6" name="Google Shape;93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7" name="Google Shape;93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8" name="Google Shape;93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9" name="Google Shape;93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0" name="Google Shape;94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2" name="Google Shape;94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3" name="Google Shape;94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4" name="Google Shape;94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5" name="Google Shape;94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6" name="Google Shape;94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7" name="Google Shape;94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0" name="Google Shape;95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1" name="Google Shape;95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2" name="Google Shape;95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3" name="Google Shape;95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4" name="Google Shape;95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5" name="Google Shape;95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6" name="Google Shape;95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7" name="Google Shape;95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8" name="Google Shape;95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Google Shape;95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0" name="Google Shape;96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1" name="Google Shape;96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Google Shape;96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3" name="Google Shape;96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Google Shape;96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Google Shape;96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Google Shape;96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Google Shape;96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9" name="Google Shape;96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Google Shape;97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1" name="Google Shape;97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2" name="Google Shape;97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3" name="Google Shape;97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4" name="Google Shape;97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5" name="Google Shape;97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Google Shape;97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77" name="Google Shape;977;p4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78" name="Google Shape;97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979" name="Google Shape;97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0" name="Google Shape;98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1" name="Google Shape;98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2" name="Google Shape;98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3" name="Google Shape;98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4" name="Google Shape;98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5" name="Google Shape;98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6" name="Google Shape;98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7" name="Google Shape;98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8" name="Google Shape;98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9" name="Google Shape;98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0" name="Google Shape;99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1" name="Google Shape;99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2" name="Google Shape;99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3" name="Google Shape;99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4" name="Google Shape;99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5" name="Google Shape;99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6" name="Google Shape;99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7" name="Google Shape;99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8" name="Google Shape;99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9" name="Google Shape;99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0" name="Google Shape;100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001" name="Google Shape;100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002" name="Google Shape;100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003" name="Google Shape;100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4" name="Google Shape;100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5" name="Google Shape;100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6" name="Google Shape;100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7" name="Google Shape;100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8" name="Google Shape;100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9" name="Google Shape;100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0" name="Google Shape;101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1" name="Google Shape;101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2" name="Google Shape;101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3" name="Google Shape;101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019" name="Google Shape;1019;p4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20" name="Google Shape;1020;p47"/>
          <p:cNvGraphicFramePr/>
          <p:nvPr/>
        </p:nvGraphicFramePr>
        <p:xfrm>
          <a:off x="7557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{C82E05BE-877C-40BA-BEE6-E4ECDAF45F91}</a:tableStyleId>
              </a:tblPr>
              <a:tblGrid>
                <a:gridCol w="765350"/>
                <a:gridCol w="978725"/>
                <a:gridCol w="978725"/>
                <a:gridCol w="978725"/>
                <a:gridCol w="978725"/>
                <a:gridCol w="978725"/>
                <a:gridCol w="978725"/>
                <a:gridCol w="978725"/>
              </a:tblGrid>
              <a:tr h="25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026" name="Google Shape;102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033" name="Google Shape;103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036" name="Google Shape;103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8" name="Google Shape;1038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0" name="Google Shape;1040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041" name="Google Shape;104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045" name="Google Shape;104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9" name="Google Shape;1049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0" name="Google Shape;1050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051" name="Google Shape;105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072" name="Google Shape;107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075" name="Google Shape;107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079" name="Google Shape;107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083" name="Google Shape;108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7" name="Google Shape;1087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1" name="Google Shape;1091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092" name="Google Shape;109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095" name="Google Shape;109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098" name="Google Shape;109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101" name="Google Shape;110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104" name="Google Shape;110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8" name="Google Shape;1108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109" name="Google Shape;110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112" name="Google Shape;111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5" name="Google Shape;1115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6" name="Google Shape;1116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117" name="Google Shape;111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120" name="Google Shape;112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126" name="Google Shape;112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129" name="Google Shape;112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135" name="Google Shape;113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141" name="Google Shape;114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Google Shape;1145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8" name="Google Shape;1148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149" name="Google Shape;114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152" name="Google Shape;115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155" name="Google Shape;115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8" name="Google Shape;1158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159" name="Google Shape;115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162" name="Google Shape;116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168" name="Google Shape;116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0" name="Google Shape;1170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2" name="Google Shape;1172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173" name="Google Shape;117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176" name="Google Shape;117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9" name="Google Shape;1179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180" name="Google Shape;118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183" name="Google Shape;118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8" name="Google Shape;1188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189" name="Google Shape;118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192" name="Google Shape;119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197" name="Google Shape;119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201" name="Google Shape;120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204" name="Google Shape;120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208" name="Google Shape;120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214" name="Google Shape;121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217" name="Google Shape;121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2" name="Google Shape;1222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3" name="Google Shape;1223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224" name="Google Shape;122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227" name="Google Shape;122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1" name="Google Shape;1231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2" name="Google Shape;1232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233" name="Google Shape;123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6" name="Google Shape;1236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237" name="Google Shape;123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3" name="Google Shape;1243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244" name="Google Shape;124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7" name="Google Shape;1247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8" name="Google Shape;1248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249" name="Google Shape;124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3" name="Google Shape;1253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254" name="Google Shape;125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260" name="Google Shape;126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3" name="Google Shape;1263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264" name="Google Shape;126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268" name="Google Shape;126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274" name="Google Shape;127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280" name="Google Shape;128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283" name="Google Shape;128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9" name="Google Shape;1289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0" name="Google Shape;1290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291" name="Google Shape;129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297" name="Google Shape;129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299" name="Google Shape;1299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0" name="Google Shape;1300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301" name="Google Shape;130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3" name="Google Shape;1303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4" name="Google Shape;1304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305" name="Google Shape;130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9" name="Google Shape;1309;p4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CEF6"/>
                </a:solidFill>
              </a:rPr>
              <a:t>‹#›</a:t>
            </a:fld>
            <a:endParaRPr>
              <a:solidFill>
                <a:srgbClr val="00CEF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15" name="Google Shape;131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22" name="Google Shape;132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27" name="Google Shape;132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31" name="Google Shape;133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37" name="Google Shape;133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41" name="Google Shape;134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46" name="Google Shape;134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52" name="Google Shape;135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59" name="Google Shape;135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62" name="Google Shape;136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66" name="Google Shape;136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73" name="Google Shape;137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79" name="Google Shape;137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83" name="Google Shape;138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84" name="Google Shape;138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4" name="Google Shape;139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01" name="Google Shape;140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06" name="Google Shape;140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12" name="Google Shape;141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19" name="Google Shape;141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24" name="Google Shape;142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29" name="Google Shape;142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4" name="Google Shape;143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35" name="Google Shape;143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46" name="Google Shape;144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9" name="Google Shape;144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50" name="Google Shape;145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0" name="Google Shape;146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61" name="Google Shape;146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5" name="Google Shape;146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66" name="Google Shape;14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6" name="Google Shape;147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77" name="Google Shape;147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85" name="Google Shape;148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90" name="Google Shape;149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95" name="Google Shape;149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01" name="Google Shape;150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7" name="Google Shape;150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08" name="Google Shape;150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12" name="Google Shape;151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18" name="Google Shape;151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4" name="Google Shape;152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25" name="Google Shape;152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29" name="Google Shape;152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34" name="Google Shape;153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41" name="Google Shape;154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8" name="Google Shape;154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49" name="Google Shape;154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3" name="Google Shape;155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54" name="Google Shape;155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58" name="Google Shape;155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62" name="Google Shape;156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67" name="Google Shape;156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72" name="Google Shape;157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78" name="Google Shape;157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4" name="Google Shape;158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85" name="Google Shape;158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2" name="Google Shape;159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93" name="Google Shape;159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06" name="Google Shape;160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11" name="Google Shape;161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15" name="Google Shape;161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1" name="Google Shape;162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22" name="Google Shape;162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31" name="Google Shape;163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3" name="Google Shape;164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44" name="Google Shape;164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6" name="Google Shape;165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57" name="Google Shape;165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9" name="Google Shape;166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70" name="Google Shape;167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6" name="Google Shape;167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77" name="Google Shape;167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93" name="Google Shape;169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7" name="Google Shape;169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98" name="Google Shape;169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99" name="Google Shape;169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2" name="Google Shape;170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03" name="Google Shape;170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6" name="Google Shape;170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07" name="Google Shape;170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0" name="Google Shape;171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11" name="Google Shape;171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4" name="Google Shape;171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15" name="Google Shape;171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3" name="Google Shape;172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24" name="Google Shape;172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8" name="Google Shape;174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49" name="Google Shape;174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50" name="Google Shape;175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2" name="Google Shape;175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53" name="Google Shape;175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56" name="Google Shape;175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8" name="Google Shape;1758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 sz="2000"/>
          </a:p>
        </p:txBody>
      </p:sp>
      <p:sp>
        <p:nvSpPr>
          <p:cNvPr id="1759" name="Google Shape;1759;p4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0"/>
          <p:cNvSpPr txBox="1"/>
          <p:nvPr/>
        </p:nvSpPr>
        <p:spPr>
          <a:xfrm>
            <a:off x="1112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5" name="Google Shape;1765;p50"/>
          <p:cNvSpPr txBox="1"/>
          <p:nvPr/>
        </p:nvSpPr>
        <p:spPr>
          <a:xfrm>
            <a:off x="1112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4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4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6" name="Google Shape;1766;p5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CEF6"/>
                </a:solidFill>
              </a:rPr>
              <a:t>‹#›</a:t>
            </a:fld>
            <a:endParaRPr>
              <a:solidFill>
                <a:srgbClr val="00CEF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" name="Google Shape;1771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2" name="Google Shape;1772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73" name="Google Shape;1773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74" name="Google Shape;1774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75" name="Google Shape;1775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6" name="Google Shape;1776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7" name="Google Shape;1777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78" name="Google Shape;1778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80" name="Google Shape;1780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81" name="Google Shape;1781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83" name="Google Shape;1783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84" name="Google Shape;1784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786" name="Google Shape;1786;p5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86" name="Google Shape;486;p16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chemeClr val="accent2"/>
              </a:solidFill>
            </a:endParaRPr>
          </a:p>
        </p:txBody>
      </p:sp>
      <p:sp>
        <p:nvSpPr>
          <p:cNvPr id="488" name="Google Shape;488;p1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494" name="Google Shape;494;p1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</a:t>
            </a:r>
            <a:r>
              <a:rPr lang="en">
                <a:solidFill>
                  <a:schemeClr val="accent2"/>
                </a:solidFill>
              </a:rPr>
              <a:t>TITLE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00" name="Google Shape;500;p18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01" name="Google Shape;501;p1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"/>
          <p:cNvSpPr txBox="1"/>
          <p:nvPr>
            <p:ph idx="4294967295" type="ctrTitle"/>
          </p:nvPr>
        </p:nvSpPr>
        <p:spPr>
          <a:xfrm>
            <a:off x="685800" y="2345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BIG CONCEPT</a:t>
            </a:r>
            <a:endParaRPr sz="9000"/>
          </a:p>
        </p:txBody>
      </p:sp>
      <p:sp>
        <p:nvSpPr>
          <p:cNvPr id="507" name="Google Shape;507;p19"/>
          <p:cNvSpPr txBox="1"/>
          <p:nvPr>
            <p:ph idx="4294967295" type="subTitle"/>
          </p:nvPr>
        </p:nvSpPr>
        <p:spPr>
          <a:xfrm>
            <a:off x="2169650" y="3182950"/>
            <a:ext cx="4804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508" name="Google Shape;508;p19"/>
          <p:cNvGrpSpPr/>
          <p:nvPr/>
        </p:nvGrpSpPr>
        <p:grpSpPr>
          <a:xfrm>
            <a:off x="4146170" y="640688"/>
            <a:ext cx="1166508" cy="1166538"/>
            <a:chOff x="6654650" y="3665275"/>
            <a:chExt cx="409100" cy="409125"/>
          </a:xfrm>
        </p:grpSpPr>
        <p:sp>
          <p:nvSpPr>
            <p:cNvPr id="509" name="Google Shape;509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19"/>
          <p:cNvGrpSpPr/>
          <p:nvPr/>
        </p:nvGrpSpPr>
        <p:grpSpPr>
          <a:xfrm rot="1940693">
            <a:off x="3340903" y="1116018"/>
            <a:ext cx="587626" cy="587659"/>
            <a:chOff x="570875" y="4322250"/>
            <a:chExt cx="443300" cy="443325"/>
          </a:xfrm>
        </p:grpSpPr>
        <p:sp>
          <p:nvSpPr>
            <p:cNvPr id="512" name="Google Shape;512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19"/>
          <p:cNvSpPr/>
          <p:nvPr/>
        </p:nvSpPr>
        <p:spPr>
          <a:xfrm>
            <a:off x="3829676" y="64070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9"/>
          <p:cNvSpPr/>
          <p:nvPr/>
        </p:nvSpPr>
        <p:spPr>
          <a:xfrm rot="1793658">
            <a:off x="5318500" y="1302383"/>
            <a:ext cx="225078" cy="2149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24" name="Google Shape;524;p20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chemeClr val="accent2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525" name="Google Shape;525;p20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526" name="Google Shape;526;p2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2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532" name="Google Shape;532;p21"/>
          <p:cNvSpPr txBox="1"/>
          <p:nvPr>
            <p:ph idx="1" type="body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33" name="Google Shape;533;p21"/>
          <p:cNvSpPr txBox="1"/>
          <p:nvPr>
            <p:ph idx="2" type="body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34" name="Google Shape;534;p21"/>
          <p:cNvSpPr txBox="1"/>
          <p:nvPr>
            <p:ph idx="3" type="body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