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Bitter"/>
      <p:regular r:id="rId49"/>
      <p:bold r:id="rId50"/>
      <p:italic r:id="rId51"/>
      <p:boldItalic r:id="rId52"/>
    </p:embeddedFont>
    <p:embeddedFont>
      <p:font typeface="Dancing Script"/>
      <p:regular r:id="rId53"/>
      <p:bold r:id="rId54"/>
    </p:embeddedFont>
    <p:embeddedFont>
      <p:font typeface="Bitter Thin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Bit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itter-italic.fntdata"/><Relationship Id="rId50" Type="http://schemas.openxmlformats.org/officeDocument/2006/relationships/font" Target="fonts/Bitter-bold.fntdata"/><Relationship Id="rId53" Type="http://schemas.openxmlformats.org/officeDocument/2006/relationships/font" Target="fonts/DancingScript-regular.fntdata"/><Relationship Id="rId52" Type="http://schemas.openxmlformats.org/officeDocument/2006/relationships/font" Target="fonts/Bitter-boldItalic.fntdata"/><Relationship Id="rId11" Type="http://schemas.openxmlformats.org/officeDocument/2006/relationships/slide" Target="slides/slide6.xml"/><Relationship Id="rId55" Type="http://schemas.openxmlformats.org/officeDocument/2006/relationships/font" Target="fonts/BitterThin-regular.fntdata"/><Relationship Id="rId10" Type="http://schemas.openxmlformats.org/officeDocument/2006/relationships/slide" Target="slides/slide5.xml"/><Relationship Id="rId54" Type="http://schemas.openxmlformats.org/officeDocument/2006/relationships/font" Target="fonts/DancingScript-bold.fntdata"/><Relationship Id="rId13" Type="http://schemas.openxmlformats.org/officeDocument/2006/relationships/slide" Target="slides/slide8.xml"/><Relationship Id="rId57" Type="http://schemas.openxmlformats.org/officeDocument/2006/relationships/font" Target="fonts/BitterThin-italic.fntdata"/><Relationship Id="rId12" Type="http://schemas.openxmlformats.org/officeDocument/2006/relationships/slide" Target="slides/slide7.xml"/><Relationship Id="rId56" Type="http://schemas.openxmlformats.org/officeDocument/2006/relationships/font" Target="fonts/BitterThin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BitterTh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e55cd8984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e55cd8984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2f7c811ed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2f7c811e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293550" y="991432"/>
            <a:ext cx="2450700" cy="30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✘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indent="-3683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✗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indent="-3683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indent="-3683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indent="-3683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indent="-3683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indent="-3683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indent="-3683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indent="-3683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759575" y="1396900"/>
            <a:ext cx="1071300" cy="10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575" y="1398428"/>
            <a:ext cx="1071300" cy="106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6749975" y="1600725"/>
            <a:ext cx="1496100" cy="21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28.jp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34.jp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17.jp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ancing-script-ot" TargetMode="External"/><Relationship Id="rId4" Type="http://schemas.openxmlformats.org/officeDocument/2006/relationships/hyperlink" Target="https://www.fontsquirrel.com/fonts/bitter" TargetMode="External"/><Relationship Id="rId5" Type="http://schemas.openxmlformats.org/officeDocument/2006/relationships/image" Target="../media/image42.png"/><Relationship Id="rId6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Relationship Id="rId4" Type="http://schemas.openxmlformats.org/officeDocument/2006/relationships/image" Target="../media/image3.png"/><Relationship Id="rId5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4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Relationship Id="rId4" Type="http://schemas.openxmlformats.org/officeDocument/2006/relationships/image" Target="../media/image24.jp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0" l="10766" r="23222" t="12457"/>
          <a:stretch/>
        </p:blipFill>
        <p:spPr>
          <a:xfrm>
            <a:off x="1219875" y="3193450"/>
            <a:ext cx="1178700" cy="11724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sp>
        <p:nvSpPr>
          <p:cNvPr id="52" name="Google Shape;52;p11"/>
          <p:cNvSpPr txBox="1"/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5">
            <a:alphaModFix/>
          </a:blip>
          <a:srcRect b="0" l="0" r="0" t="16708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17856" l="4708" r="44108" t="5702"/>
          <a:stretch/>
        </p:blipFill>
        <p:spPr>
          <a:xfrm>
            <a:off x="6404977" y="2408102"/>
            <a:ext cx="1414200" cy="14067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071275" y="1218250"/>
            <a:ext cx="3003300" cy="32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9528" l="0" r="19903" t="9519"/>
          <a:stretch/>
        </p:blipFill>
        <p:spPr>
          <a:xfrm>
            <a:off x="623125" y="1218250"/>
            <a:ext cx="2149800" cy="3224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580000" dist="9525">
              <a:srgbClr val="000000">
                <a:alpha val="47000"/>
              </a:srgbClr>
            </a:outerShdw>
          </a:effectLst>
        </p:spPr>
      </p:pic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4294967295" type="title"/>
          </p:nvPr>
        </p:nvSpPr>
        <p:spPr>
          <a:xfrm>
            <a:off x="2235900" y="144250"/>
            <a:ext cx="4672200" cy="48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r>
              <a:rPr lang="en"/>
              <a:t> </a:t>
            </a:r>
            <a:r>
              <a:rPr lang="en"/>
              <a:t>Use big image.</a:t>
            </a:r>
            <a:endParaRPr/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18173" r="40334" t="22154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2"/>
          <p:cNvCxnSpPr>
            <a:stCxn id="164" idx="2"/>
            <a:endCxn id="165" idx="0"/>
          </p:cNvCxnSpPr>
          <p:nvPr/>
        </p:nvCxnSpPr>
        <p:spPr>
          <a:xfrm flipH="1" rot="-5400000">
            <a:off x="3332314" y="1609550"/>
            <a:ext cx="832200" cy="1343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6" name="Google Shape;166;p22"/>
          <p:cNvCxnSpPr>
            <a:stCxn id="167" idx="0"/>
            <a:endCxn id="164" idx="2"/>
          </p:cNvCxnSpPr>
          <p:nvPr/>
        </p:nvCxnSpPr>
        <p:spPr>
          <a:xfrm rot="-5400000">
            <a:off x="1988906" y="1609619"/>
            <a:ext cx="832200" cy="1343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8" name="Google Shape;168;p22"/>
          <p:cNvCxnSpPr>
            <a:stCxn id="167" idx="2"/>
            <a:endCxn id="169" idx="0"/>
          </p:cNvCxnSpPr>
          <p:nvPr/>
        </p:nvCxnSpPr>
        <p:spPr>
          <a:xfrm flipH="1" rot="-5400000">
            <a:off x="1613456" y="3287969"/>
            <a:ext cx="881100" cy="64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0" name="Google Shape;170;p22"/>
          <p:cNvCxnSpPr>
            <a:stCxn id="171" idx="0"/>
            <a:endCxn id="167" idx="2"/>
          </p:cNvCxnSpPr>
          <p:nvPr/>
        </p:nvCxnSpPr>
        <p:spPr>
          <a:xfrm rot="-5400000">
            <a:off x="972025" y="3287962"/>
            <a:ext cx="881100" cy="64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2" name="Google Shape;172;p22"/>
          <p:cNvCxnSpPr>
            <a:stCxn id="165" idx="2"/>
            <a:endCxn id="173" idx="0"/>
          </p:cNvCxnSpPr>
          <p:nvPr/>
        </p:nvCxnSpPr>
        <p:spPr>
          <a:xfrm flipH="1" rot="-5400000">
            <a:off x="4300294" y="3287969"/>
            <a:ext cx="881100" cy="64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4" name="Google Shape;174;p22"/>
          <p:cNvCxnSpPr>
            <a:stCxn id="175" idx="0"/>
            <a:endCxn id="165" idx="2"/>
          </p:cNvCxnSpPr>
          <p:nvPr/>
        </p:nvCxnSpPr>
        <p:spPr>
          <a:xfrm rot="-5400000">
            <a:off x="3658863" y="3287962"/>
            <a:ext cx="881100" cy="64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4" name="Google Shape;164;p22"/>
          <p:cNvSpPr txBox="1"/>
          <p:nvPr/>
        </p:nvSpPr>
        <p:spPr>
          <a:xfrm>
            <a:off x="2492164" y="1394450"/>
            <a:ext cx="11691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149656" y="2697419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836494" y="2697419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477925" y="4049212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195063" y="4049212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791087" y="4049212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08225" y="4049212"/>
            <a:ext cx="1167300" cy="470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60000" dist="19050">
              <a:schemeClr val="dk1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3"/>
          <p:cNvGraphicFramePr/>
          <p:nvPr/>
        </p:nvGraphicFramePr>
        <p:xfrm>
          <a:off x="508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{9370BA2F-8112-4EE9-9E6B-515A5F67D619}</a:tableStyleId>
              </a:tblPr>
              <a:tblGrid>
                <a:gridCol w="1284225"/>
                <a:gridCol w="1284225"/>
                <a:gridCol w="1284225"/>
                <a:gridCol w="1284225"/>
              </a:tblGrid>
              <a:tr h="70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A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B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C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Yellow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70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Blue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Orange</a:t>
                      </a:r>
                      <a:endParaRPr sz="1100">
                        <a:solidFill>
                          <a:schemeClr val="lt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23266" r="23271" t="0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370475" y="1346350"/>
            <a:ext cx="6692265" cy="318804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rotWithShape="0" algn="bl" dir="5400000" dist="9525">
              <a:schemeClr val="lt2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1544950" y="2039000"/>
            <a:ext cx="675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our office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4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b="10986" l="15845" r="23327" t="10986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123" y="23760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1748" y="3674475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9298" y="21679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4448" y="26008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6598" y="3955350"/>
            <a:ext cx="150675" cy="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2723" y="3955350"/>
            <a:ext cx="150675" cy="1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idx="4294967295" type="ctrTitle"/>
          </p:nvPr>
        </p:nvSpPr>
        <p:spPr>
          <a:xfrm>
            <a:off x="2556475" y="1811950"/>
            <a:ext cx="4031100" cy="9450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6000"/>
              <a:t>89,526,124</a:t>
            </a:r>
            <a:endParaRPr b="1" sz="6000"/>
          </a:p>
        </p:txBody>
      </p:sp>
      <p:sp>
        <p:nvSpPr>
          <p:cNvPr id="207" name="Google Shape;207;p25"/>
          <p:cNvSpPr txBox="1"/>
          <p:nvPr>
            <p:ph idx="4294967295" type="subTitle"/>
          </p:nvPr>
        </p:nvSpPr>
        <p:spPr>
          <a:xfrm>
            <a:off x="2556475" y="2840052"/>
            <a:ext cx="4031100" cy="7848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Whoa! That’s a big number, aren’t you proud?</a:t>
            </a:r>
            <a:endParaRPr sz="2400"/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4294967295" type="ctrTitle"/>
          </p:nvPr>
        </p:nvSpPr>
        <p:spPr>
          <a:xfrm>
            <a:off x="855300" y="1029000"/>
            <a:ext cx="7433400" cy="8949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14" name="Google Shape;214;p26"/>
          <p:cNvSpPr txBox="1"/>
          <p:nvPr>
            <p:ph idx="4294967295" type="subTitle"/>
          </p:nvPr>
        </p:nvSpPr>
        <p:spPr>
          <a:xfrm>
            <a:off x="855300" y="1639908"/>
            <a:ext cx="7433400" cy="4632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855300" y="3657893"/>
            <a:ext cx="7433400" cy="8949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855300" y="4268801"/>
            <a:ext cx="7433400" cy="4632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855300" y="2343447"/>
            <a:ext cx="7433400" cy="8949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855300" y="2954355"/>
            <a:ext cx="7433400" cy="4632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33519" l="10095" r="10095" t="0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51021" y="2371475"/>
            <a:ext cx="14286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Vestibulum congue tempus</a:t>
            </a:r>
            <a:endParaRPr b="1"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29" name="Google Shape;229;p27"/>
          <p:cNvCxnSpPr/>
          <p:nvPr/>
        </p:nvCxnSpPr>
        <p:spPr>
          <a:xfrm rot="10800000">
            <a:off x="1610421" y="3032625"/>
            <a:ext cx="426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30" name="Google Shape;230;p27"/>
          <p:cNvSpPr txBox="1"/>
          <p:nvPr/>
        </p:nvSpPr>
        <p:spPr>
          <a:xfrm>
            <a:off x="4986669" y="1445025"/>
            <a:ext cx="1451515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Vestibulum congue tempus</a:t>
            </a:r>
            <a:endParaRPr b="1"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31" name="Google Shape;231;p27"/>
          <p:cNvCxnSpPr/>
          <p:nvPr/>
        </p:nvCxnSpPr>
        <p:spPr>
          <a:xfrm>
            <a:off x="3970700" y="2089875"/>
            <a:ext cx="87925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32" name="Google Shape;232;p27"/>
          <p:cNvSpPr txBox="1"/>
          <p:nvPr/>
        </p:nvSpPr>
        <p:spPr>
          <a:xfrm>
            <a:off x="4986580" y="3405125"/>
            <a:ext cx="14514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Vestibulum congue tempus</a:t>
            </a:r>
            <a:endParaRPr b="1"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33" name="Google Shape;233;p27"/>
          <p:cNvCxnSpPr/>
          <p:nvPr/>
        </p:nvCxnSpPr>
        <p:spPr>
          <a:xfrm>
            <a:off x="3970621" y="4032975"/>
            <a:ext cx="879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234" name="Google Shape;234;p27"/>
          <p:cNvGrpSpPr/>
          <p:nvPr/>
        </p:nvGrpSpPr>
        <p:grpSpPr>
          <a:xfrm>
            <a:off x="1422988" y="1113138"/>
            <a:ext cx="3814835" cy="3790597"/>
            <a:chOff x="1422988" y="1113138"/>
            <a:chExt cx="3814835" cy="3790597"/>
          </a:xfrm>
        </p:grpSpPr>
        <p:sp>
          <p:nvSpPr>
            <p:cNvPr id="235" name="Google Shape;235;p27"/>
            <p:cNvSpPr/>
            <p:nvPr/>
          </p:nvSpPr>
          <p:spPr>
            <a:xfrm rot="3600185">
              <a:off x="1930758" y="1621306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10800000">
              <a:off x="1944265" y="1600024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 rot="-3600185">
              <a:off x="1955393" y="1620909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8" name="Google Shape;238;p27"/>
            <p:cNvGrpSpPr/>
            <p:nvPr/>
          </p:nvGrpSpPr>
          <p:grpSpPr>
            <a:xfrm rot="-7200165">
              <a:off x="2098454" y="3263580"/>
              <a:ext cx="585011" cy="585536"/>
              <a:chOff x="2255558" y="-458638"/>
              <a:chExt cx="588000" cy="588000"/>
            </a:xfrm>
          </p:grpSpPr>
          <p:sp>
            <p:nvSpPr>
              <p:cNvPr id="239" name="Google Shape;239;p27"/>
              <p:cNvSpPr/>
              <p:nvPr/>
            </p:nvSpPr>
            <p:spPr>
              <a:xfrm rot="39023">
                <a:off x="2258839" y="-455357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 rot="10800000">
                <a:off x="2258805" y="-455324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1" name="Google Shape;241;p27"/>
            <p:cNvGrpSpPr/>
            <p:nvPr/>
          </p:nvGrpSpPr>
          <p:grpSpPr>
            <a:xfrm>
              <a:off x="3024872" y="1617126"/>
              <a:ext cx="585001" cy="585530"/>
              <a:chOff x="724470" y="1197910"/>
              <a:chExt cx="588000" cy="588000"/>
            </a:xfrm>
          </p:grpSpPr>
          <p:sp>
            <p:nvSpPr>
              <p:cNvPr id="242" name="Google Shape;242;p27"/>
              <p:cNvSpPr/>
              <p:nvPr/>
            </p:nvSpPr>
            <p:spPr>
              <a:xfrm rot="39023">
                <a:off x="727752" y="12011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 rot="10800000">
                <a:off x="727718" y="12012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 rot="7200165">
              <a:off x="3990705" y="3241511"/>
              <a:ext cx="585011" cy="585536"/>
              <a:chOff x="2934698" y="1696172"/>
              <a:chExt cx="588000" cy="588000"/>
            </a:xfrm>
          </p:grpSpPr>
          <p:sp>
            <p:nvSpPr>
              <p:cNvPr id="245" name="Google Shape;245;p27"/>
              <p:cNvSpPr/>
              <p:nvPr/>
            </p:nvSpPr>
            <p:spPr>
              <a:xfrm rot="39023">
                <a:off x="2937979" y="1699453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 rot="10800000">
                <a:off x="2937945" y="169948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7" name="Google Shape;247;p27"/>
            <p:cNvSpPr txBox="1"/>
            <p:nvPr/>
          </p:nvSpPr>
          <p:spPr>
            <a:xfrm>
              <a:off x="3095325" y="1692107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03 </a:t>
              </a:r>
              <a:endParaRPr b="1" sz="16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2136423" y="332423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01 </a:t>
              </a:r>
              <a:endParaRPr b="1" sz="16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249" name="Google Shape;249;p27"/>
            <p:cNvSpPr txBox="1"/>
            <p:nvPr/>
          </p:nvSpPr>
          <p:spPr>
            <a:xfrm>
              <a:off x="4042652" y="329466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02 </a:t>
              </a:r>
              <a:endParaRPr b="1" sz="16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764950" y="12182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6" name="Google Shape;256;p28"/>
          <p:cNvSpPr txBox="1"/>
          <p:nvPr>
            <p:ph idx="2" type="body"/>
          </p:nvPr>
        </p:nvSpPr>
        <p:spPr>
          <a:xfrm>
            <a:off x="2795962" y="12182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7" name="Google Shape;257;p28"/>
          <p:cNvSpPr txBox="1"/>
          <p:nvPr>
            <p:ph idx="3" type="body"/>
          </p:nvPr>
        </p:nvSpPr>
        <p:spPr>
          <a:xfrm>
            <a:off x="4826975" y="12182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764950" y="28946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0" name="Google Shape;260;p28"/>
          <p:cNvSpPr txBox="1"/>
          <p:nvPr>
            <p:ph idx="2" type="body"/>
          </p:nvPr>
        </p:nvSpPr>
        <p:spPr>
          <a:xfrm>
            <a:off x="2795962" y="28946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1" name="Google Shape;261;p28"/>
          <p:cNvSpPr txBox="1"/>
          <p:nvPr>
            <p:ph idx="3" type="body"/>
          </p:nvPr>
        </p:nvSpPr>
        <p:spPr>
          <a:xfrm>
            <a:off x="4826975" y="2894650"/>
            <a:ext cx="1838100" cy="15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2" name="Google Shape;262;p28"/>
          <p:cNvSpPr/>
          <p:nvPr/>
        </p:nvSpPr>
        <p:spPr>
          <a:xfrm>
            <a:off x="7068400" y="2830550"/>
            <a:ext cx="585016" cy="590016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rotWithShape="0" algn="bl" dir="5400000" dist="9525">
              <a:schemeClr val="lt2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6749975" y="1600725"/>
            <a:ext cx="1496100" cy="21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8" name="Google Shape;268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952500" y="1227101"/>
            <a:ext cx="542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952500" y="1936583"/>
            <a:ext cx="542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952500" y="2646064"/>
            <a:ext cx="542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9"/>
          <p:cNvCxnSpPr/>
          <p:nvPr/>
        </p:nvCxnSpPr>
        <p:spPr>
          <a:xfrm>
            <a:off x="952500" y="3355546"/>
            <a:ext cx="542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9"/>
          <p:cNvCxnSpPr/>
          <p:nvPr/>
        </p:nvCxnSpPr>
        <p:spPr>
          <a:xfrm>
            <a:off x="952500" y="4086926"/>
            <a:ext cx="542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9"/>
          <p:cNvSpPr txBox="1"/>
          <p:nvPr/>
        </p:nvSpPr>
        <p:spPr>
          <a:xfrm>
            <a:off x="901682" y="1106476"/>
            <a:ext cx="2682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4000</a:t>
            </a:r>
            <a:endParaRPr sz="7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3000</a:t>
            </a:r>
            <a:endParaRPr sz="7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2000</a:t>
            </a:r>
            <a:endParaRPr sz="7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1000</a:t>
            </a:r>
            <a:endParaRPr sz="7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7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0</a:t>
            </a:r>
            <a:endParaRPr sz="70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1417332" y="2533337"/>
            <a:ext cx="175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1652823" y="2139274"/>
            <a:ext cx="1752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888314" y="2646064"/>
            <a:ext cx="1752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2731014" y="2847127"/>
            <a:ext cx="175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2966505" y="2248744"/>
            <a:ext cx="1752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3201996" y="1381425"/>
            <a:ext cx="1752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4044696" y="2292520"/>
            <a:ext cx="175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4280187" y="1226977"/>
            <a:ext cx="1752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4515678" y="2474962"/>
            <a:ext cx="1752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5358378" y="2905501"/>
            <a:ext cx="175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5593869" y="1446020"/>
            <a:ext cx="1752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5829360" y="1759810"/>
            <a:ext cx="1752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764950" y="3940625"/>
            <a:ext cx="54183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6"/>
                </a:solidFill>
              </a:rPr>
              <a:t>More info on how to use this template at </a:t>
            </a:r>
            <a:r>
              <a:rPr b="1" lang="en" sz="9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9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6"/>
                </a:solidFill>
              </a:rPr>
              <a:t>This template is free to use under </a:t>
            </a:r>
            <a:r>
              <a:rPr lang="en" sz="9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6"/>
              </a:solidFill>
            </a:endParaRPr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6">
            <a:alphaModFix/>
          </a:blip>
          <a:srcRect b="0" l="21113" r="27764" t="0"/>
          <a:stretch/>
        </p:blipFill>
        <p:spPr>
          <a:xfrm>
            <a:off x="6591350" y="2052825"/>
            <a:ext cx="905700" cy="1328700"/>
          </a:xfrm>
          <a:prstGeom prst="roundRect">
            <a:avLst>
              <a:gd fmla="val 931" name="adj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7">
            <a:alphaModFix/>
          </a:blip>
          <a:srcRect b="0" l="41297" r="13305" t="0"/>
          <a:stretch/>
        </p:blipFill>
        <p:spPr>
          <a:xfrm>
            <a:off x="6591350" y="3475875"/>
            <a:ext cx="905700" cy="1328700"/>
          </a:xfrm>
          <a:prstGeom prst="roundRect">
            <a:avLst>
              <a:gd fmla="val 931" name="adj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idx="4294967295" type="body"/>
          </p:nvPr>
        </p:nvSpPr>
        <p:spPr>
          <a:xfrm>
            <a:off x="2235900" y="4452375"/>
            <a:ext cx="4672200" cy="57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Show and explain your web, app or software projects using these gadget templates.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92" name="Google Shape;292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3" name="Google Shape;293;p30"/>
          <p:cNvGrpSpPr/>
          <p:nvPr/>
        </p:nvGrpSpPr>
        <p:grpSpPr>
          <a:xfrm>
            <a:off x="3749425" y="865529"/>
            <a:ext cx="1645225" cy="3412522"/>
            <a:chOff x="2547150" y="238125"/>
            <a:chExt cx="2525675" cy="5238750"/>
          </a:xfrm>
        </p:grpSpPr>
        <p:sp>
          <p:nvSpPr>
            <p:cNvPr id="294" name="Google Shape;294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85357" y="1162433"/>
            <a:ext cx="1572220" cy="28189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30"/>
          <p:cNvSpPr txBox="1"/>
          <p:nvPr>
            <p:ph idx="4294967295" type="title"/>
          </p:nvPr>
        </p:nvSpPr>
        <p:spPr>
          <a:xfrm>
            <a:off x="2235900" y="144250"/>
            <a:ext cx="4672200" cy="48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3450790" y="847075"/>
            <a:ext cx="2242431" cy="3460194"/>
            <a:chOff x="2112475" y="238125"/>
            <a:chExt cx="3395050" cy="5238750"/>
          </a:xfrm>
        </p:grpSpPr>
        <p:sp>
          <p:nvSpPr>
            <p:cNvPr id="306" name="Google Shape;306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172" y="1153338"/>
            <a:ext cx="2128836" cy="28384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1" name="Google Shape;311;p31"/>
          <p:cNvSpPr txBox="1"/>
          <p:nvPr>
            <p:ph idx="4294967295" type="title"/>
          </p:nvPr>
        </p:nvSpPr>
        <p:spPr>
          <a:xfrm>
            <a:off x="2235900" y="144250"/>
            <a:ext cx="4672200" cy="48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/>
              <a:t> project</a:t>
            </a:r>
            <a:endParaRPr/>
          </a:p>
        </p:txBody>
      </p:sp>
      <p:sp>
        <p:nvSpPr>
          <p:cNvPr id="312" name="Google Shape;312;p31"/>
          <p:cNvSpPr txBox="1"/>
          <p:nvPr>
            <p:ph idx="4294967295" type="body"/>
          </p:nvPr>
        </p:nvSpPr>
        <p:spPr>
          <a:xfrm>
            <a:off x="2235900" y="4452375"/>
            <a:ext cx="4672200" cy="57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Show and explain your web, app or software projects using these gadget templates.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32"/>
          <p:cNvSpPr txBox="1"/>
          <p:nvPr>
            <p:ph idx="4294967295" type="title"/>
          </p:nvPr>
        </p:nvSpPr>
        <p:spPr>
          <a:xfrm>
            <a:off x="2235900" y="144250"/>
            <a:ext cx="4672200" cy="48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20" name="Google Shape;320;p32"/>
          <p:cNvSpPr txBox="1"/>
          <p:nvPr>
            <p:ph idx="4294967295" type="body"/>
          </p:nvPr>
        </p:nvSpPr>
        <p:spPr>
          <a:xfrm>
            <a:off x="2235900" y="4147575"/>
            <a:ext cx="4672200" cy="57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Show and explain your web, app or software projects using these gadget templates.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321" name="Google Shape;321;p32"/>
          <p:cNvGrpSpPr/>
          <p:nvPr/>
        </p:nvGrpSpPr>
        <p:grpSpPr>
          <a:xfrm>
            <a:off x="2300899" y="1241129"/>
            <a:ext cx="4542205" cy="2661224"/>
            <a:chOff x="2300899" y="1241129"/>
            <a:chExt cx="4542205" cy="2661224"/>
          </a:xfrm>
        </p:grpSpPr>
        <p:sp>
          <p:nvSpPr>
            <p:cNvPr id="322" name="Google Shape;322;p32"/>
            <p:cNvSpPr/>
            <p:nvPr/>
          </p:nvSpPr>
          <p:spPr>
            <a:xfrm>
              <a:off x="2672349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2300899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2300899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235243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Thanks</a:t>
            </a:r>
            <a:r>
              <a:rPr lang="en" sz="4000"/>
              <a:t>!</a:t>
            </a:r>
            <a:endParaRPr sz="4000"/>
          </a:p>
        </p:txBody>
      </p:sp>
      <p:sp>
        <p:nvSpPr>
          <p:cNvPr id="331" name="Google Shape;331;p33"/>
          <p:cNvSpPr txBox="1"/>
          <p:nvPr>
            <p:ph idx="4294967295" type="subTitle"/>
          </p:nvPr>
        </p:nvSpPr>
        <p:spPr>
          <a:xfrm>
            <a:off x="1079325" y="1411375"/>
            <a:ext cx="5136900" cy="29799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Any questions?</a:t>
            </a:r>
            <a:endParaRPr b="1" sz="3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You can find me at:</a:t>
            </a:r>
            <a:endParaRPr sz="3000"/>
          </a:p>
          <a:p>
            <a:pPr indent="-4191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✘"/>
            </a:pPr>
            <a:r>
              <a:rPr lang="en" sz="3000"/>
              <a:t>@username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✘"/>
            </a:pPr>
            <a:r>
              <a:rPr lang="en" sz="3000"/>
              <a:t>user@mail.me</a:t>
            </a:r>
            <a:endParaRPr sz="3000"/>
          </a:p>
        </p:txBody>
      </p:sp>
      <p:sp>
        <p:nvSpPr>
          <p:cNvPr id="332" name="Google Shape;33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 b="0" l="0" r="0" t="16373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0" name="Google Shape;340;p34"/>
          <p:cNvSpPr txBox="1"/>
          <p:nvPr>
            <p:ph idx="1" type="body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✘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SlidesCarnival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✘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sp>
        <p:nvSpPr>
          <p:cNvPr id="341" name="Google Shape;34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 rotWithShape="1">
          <a:blip r:embed="rId5">
            <a:alphaModFix/>
          </a:blip>
          <a:srcRect b="17856" l="4708" r="44108" t="5702"/>
          <a:stretch/>
        </p:blipFill>
        <p:spPr>
          <a:xfrm>
            <a:off x="6404977" y="2408102"/>
            <a:ext cx="1414200" cy="14067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4"/>
          <p:cNvSpPr/>
          <p:nvPr/>
        </p:nvSpPr>
        <p:spPr>
          <a:xfrm>
            <a:off x="6749718" y="2720378"/>
            <a:ext cx="724718" cy="66936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0" name="Google Shape;350;p35"/>
          <p:cNvSpPr txBox="1"/>
          <p:nvPr>
            <p:ph idx="1" type="body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presentation uses the following typographies: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✘"/>
            </a:pPr>
            <a:r>
              <a:rPr lang="en" sz="1700"/>
              <a:t>Titles: Dancing Script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✘"/>
            </a:pPr>
            <a:r>
              <a:rPr lang="en" sz="1700"/>
              <a:t>Body copy: Bitter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Download for free at:</a:t>
            </a:r>
            <a:br>
              <a:rPr lang="en" sz="1700"/>
            </a:br>
            <a:r>
              <a:rPr lang="en" sz="1700" u="sng">
                <a:solidFill>
                  <a:schemeClr val="hlink"/>
                </a:solidFill>
                <a:hlinkClick r:id="rId3"/>
              </a:rPr>
              <a:t>https://www.fontsquirrel.com/fonts/dancing-script-ot</a:t>
            </a:r>
            <a:br>
              <a:rPr lang="en" sz="1700"/>
            </a:br>
            <a:r>
              <a:rPr lang="en" sz="1700" u="sng">
                <a:solidFill>
                  <a:schemeClr val="hlink"/>
                </a:solidFill>
                <a:hlinkClick r:id="rId4"/>
              </a:rPr>
              <a:t>https://www.fontsquirrel.com/fonts/bitter</a:t>
            </a:r>
            <a:br>
              <a:rPr lang="en" sz="1700"/>
            </a:br>
            <a:endParaRPr b="1" sz="1700">
              <a:solidFill>
                <a:srgbClr val="3D85C6"/>
              </a:solidFill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764950" y="3647375"/>
            <a:ext cx="542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35"/>
          <p:cNvPicPr preferRelativeResize="0"/>
          <p:nvPr/>
        </p:nvPicPr>
        <p:blipFill rotWithShape="1">
          <a:blip r:embed="rId5">
            <a:alphaModFix/>
          </a:blip>
          <a:srcRect b="17856" l="4708" r="44108" t="5702"/>
          <a:stretch/>
        </p:blipFill>
        <p:spPr>
          <a:xfrm>
            <a:off x="6404977" y="2408102"/>
            <a:ext cx="1414200" cy="14067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/>
          <p:nvPr/>
        </p:nvSpPr>
        <p:spPr>
          <a:xfrm>
            <a:off x="6770824" y="2810021"/>
            <a:ext cx="682509" cy="6028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/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</a:t>
            </a:r>
            <a:r>
              <a:rPr lang="en">
                <a:solidFill>
                  <a:schemeClr val="accent2"/>
                </a:solidFill>
              </a:rPr>
              <a:t>.</a:t>
            </a:r>
            <a:br>
              <a:rPr lang="en">
                <a:solidFill>
                  <a:schemeClr val="accent2"/>
                </a:solidFill>
              </a:rPr>
            </a:br>
            <a:r>
              <a:rPr lang="en"/>
              <a:t>Extra Resources</a:t>
            </a:r>
            <a:endParaRPr/>
          </a:p>
        </p:txBody>
      </p:sp>
      <p:sp>
        <p:nvSpPr>
          <p:cNvPr id="361" name="Google Shape;361;p36"/>
          <p:cNvSpPr txBox="1"/>
          <p:nvPr>
            <p:ph idx="1" type="subTitle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362" name="Google Shape;362;p36"/>
          <p:cNvPicPr preferRelativeResize="0"/>
          <p:nvPr/>
        </p:nvPicPr>
        <p:blipFill rotWithShape="1">
          <a:blip r:embed="rId3">
            <a:alphaModFix/>
          </a:blip>
          <a:srcRect b="0" l="16518" r="16524" t="0"/>
          <a:stretch/>
        </p:blipFill>
        <p:spPr>
          <a:xfrm>
            <a:off x="1219875" y="3193450"/>
            <a:ext cx="1178700" cy="11724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pic>
        <p:nvPicPr>
          <p:cNvPr id="363" name="Google Shape;3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5">
            <a:alphaModFix/>
          </a:blip>
          <a:srcRect b="25445" l="31597" r="28661" t="0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/>
          <p:nvPr/>
        </p:nvSpPr>
        <p:spPr>
          <a:xfrm>
            <a:off x="6322004" y="4070106"/>
            <a:ext cx="517411" cy="53795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2" name="Google Shape;372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37"/>
          <p:cNvSpPr/>
          <p:nvPr/>
        </p:nvSpPr>
        <p:spPr>
          <a:xfrm>
            <a:off x="6485045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DEC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4" name="Google Shape;374;p37"/>
          <p:cNvSpPr/>
          <p:nvPr/>
        </p:nvSpPr>
        <p:spPr>
          <a:xfrm>
            <a:off x="5931644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NOV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5" name="Google Shape;375;p37"/>
          <p:cNvSpPr/>
          <p:nvPr/>
        </p:nvSpPr>
        <p:spPr>
          <a:xfrm>
            <a:off x="5378242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OCT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6" name="Google Shape;376;p37"/>
          <p:cNvSpPr/>
          <p:nvPr/>
        </p:nvSpPr>
        <p:spPr>
          <a:xfrm>
            <a:off x="4824841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SEP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7" name="Google Shape;377;p37"/>
          <p:cNvSpPr/>
          <p:nvPr/>
        </p:nvSpPr>
        <p:spPr>
          <a:xfrm>
            <a:off x="4271439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AUG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8" name="Google Shape;378;p37"/>
          <p:cNvSpPr/>
          <p:nvPr/>
        </p:nvSpPr>
        <p:spPr>
          <a:xfrm>
            <a:off x="3718038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JUL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3164637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JUN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2611235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MAY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1" name="Google Shape;381;p37"/>
          <p:cNvSpPr/>
          <p:nvPr/>
        </p:nvSpPr>
        <p:spPr>
          <a:xfrm>
            <a:off x="2057834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APR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2" name="Google Shape;382;p37"/>
          <p:cNvSpPr/>
          <p:nvPr/>
        </p:nvSpPr>
        <p:spPr>
          <a:xfrm>
            <a:off x="1504432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MAR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951031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FEB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397630" y="2755950"/>
            <a:ext cx="690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JAN</a:t>
            </a:r>
            <a:endParaRPr sz="1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5" name="Google Shape;385;p37"/>
          <p:cNvSpPr/>
          <p:nvPr/>
        </p:nvSpPr>
        <p:spPr>
          <a:xfrm>
            <a:off x="0" y="2755950"/>
            <a:ext cx="534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64464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610257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88" name="Google Shape;388;p37"/>
          <p:cNvCxnSpPr/>
          <p:nvPr/>
        </p:nvCxnSpPr>
        <p:spPr>
          <a:xfrm rot="10800000">
            <a:off x="175234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7"/>
          <p:cNvSpPr txBox="1"/>
          <p:nvPr/>
        </p:nvSpPr>
        <p:spPr>
          <a:xfrm>
            <a:off x="1719218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Red is the colour of danger and courage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90" name="Google Shape;390;p37"/>
          <p:cNvCxnSpPr/>
          <p:nvPr/>
        </p:nvCxnSpPr>
        <p:spPr>
          <a:xfrm rot="10800000">
            <a:off x="28600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7"/>
          <p:cNvSpPr txBox="1"/>
          <p:nvPr/>
        </p:nvSpPr>
        <p:spPr>
          <a:xfrm>
            <a:off x="2828178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92" name="Google Shape;392;p37"/>
          <p:cNvCxnSpPr/>
          <p:nvPr/>
        </p:nvCxnSpPr>
        <p:spPr>
          <a:xfrm rot="10800000">
            <a:off x="396774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7"/>
          <p:cNvSpPr txBox="1"/>
          <p:nvPr/>
        </p:nvSpPr>
        <p:spPr>
          <a:xfrm>
            <a:off x="3937139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94" name="Google Shape;394;p37"/>
          <p:cNvCxnSpPr/>
          <p:nvPr/>
        </p:nvCxnSpPr>
        <p:spPr>
          <a:xfrm rot="10800000">
            <a:off x="50754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7"/>
          <p:cNvSpPr txBox="1"/>
          <p:nvPr/>
        </p:nvSpPr>
        <p:spPr>
          <a:xfrm>
            <a:off x="5046099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96" name="Google Shape;396;p37"/>
          <p:cNvCxnSpPr/>
          <p:nvPr/>
        </p:nvCxnSpPr>
        <p:spPr>
          <a:xfrm rot="10800000">
            <a:off x="618313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7"/>
          <p:cNvSpPr txBox="1"/>
          <p:nvPr/>
        </p:nvSpPr>
        <p:spPr>
          <a:xfrm>
            <a:off x="6155060" y="172720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98" name="Google Shape;398;p37"/>
          <p:cNvCxnSpPr/>
          <p:nvPr/>
        </p:nvCxnSpPr>
        <p:spPr>
          <a:xfrm rot="10800000">
            <a:off x="120700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7"/>
          <p:cNvSpPr txBox="1"/>
          <p:nvPr/>
        </p:nvSpPr>
        <p:spPr>
          <a:xfrm>
            <a:off x="1148202" y="364815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00" name="Google Shape;400;p37"/>
          <p:cNvCxnSpPr/>
          <p:nvPr/>
        </p:nvCxnSpPr>
        <p:spPr>
          <a:xfrm rot="10800000">
            <a:off x="231470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7"/>
          <p:cNvSpPr txBox="1"/>
          <p:nvPr/>
        </p:nvSpPr>
        <p:spPr>
          <a:xfrm>
            <a:off x="2263579" y="364815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02" name="Google Shape;402;p37"/>
          <p:cNvCxnSpPr/>
          <p:nvPr/>
        </p:nvCxnSpPr>
        <p:spPr>
          <a:xfrm rot="10800000">
            <a:off x="342239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7"/>
          <p:cNvSpPr txBox="1"/>
          <p:nvPr/>
        </p:nvSpPr>
        <p:spPr>
          <a:xfrm>
            <a:off x="3378957" y="364815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04" name="Google Shape;404;p37"/>
          <p:cNvCxnSpPr/>
          <p:nvPr/>
        </p:nvCxnSpPr>
        <p:spPr>
          <a:xfrm rot="10800000">
            <a:off x="45300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7"/>
          <p:cNvSpPr txBox="1"/>
          <p:nvPr/>
        </p:nvSpPr>
        <p:spPr>
          <a:xfrm>
            <a:off x="4494334" y="364815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Red is the colour of danger and courage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06" name="Google Shape;406;p37"/>
          <p:cNvCxnSpPr/>
          <p:nvPr/>
        </p:nvCxnSpPr>
        <p:spPr>
          <a:xfrm rot="10800000">
            <a:off x="563779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7"/>
          <p:cNvSpPr txBox="1"/>
          <p:nvPr/>
        </p:nvSpPr>
        <p:spPr>
          <a:xfrm>
            <a:off x="5609712" y="3648150"/>
            <a:ext cx="104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08" name="Google Shape;408;p37"/>
          <p:cNvCxnSpPr/>
          <p:nvPr/>
        </p:nvCxnSpPr>
        <p:spPr>
          <a:xfrm rot="10800000">
            <a:off x="674549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7"/>
          <p:cNvSpPr txBox="1"/>
          <p:nvPr/>
        </p:nvSpPr>
        <p:spPr>
          <a:xfrm>
            <a:off x="6713810" y="3648150"/>
            <a:ext cx="86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6802322" y="875020"/>
            <a:ext cx="579223" cy="552311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6" name="Google Shape;416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38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20" name="Google Shape;420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1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422" name="Google Shape;422;p38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23" name="Google Shape;423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3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425" name="Google Shape;425;p38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26" name="Google Shape;426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5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29" name="Google Shape;429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6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431" name="Google Shape;431;p38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32" name="Google Shape;432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4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35" name="Google Shape;435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itter"/>
                  <a:ea typeface="Bitter"/>
                  <a:cs typeface="Bitter"/>
                  <a:sym typeface="Bitter"/>
                </a:rPr>
                <a:t>2</a:t>
              </a:r>
              <a:endParaRPr sz="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sp>
        <p:nvSpPr>
          <p:cNvPr id="437" name="Google Shape;437;p38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38" name="Google Shape;438;p38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Red is the colour of danger and courage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43" name="Google Shape;443;p38"/>
          <p:cNvSpPr/>
          <p:nvPr/>
        </p:nvSpPr>
        <p:spPr>
          <a:xfrm>
            <a:off x="6697774" y="934784"/>
            <a:ext cx="839495" cy="473413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9" name="Google Shape;449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0" name="Google Shape;450;p39"/>
          <p:cNvGraphicFramePr/>
          <p:nvPr/>
        </p:nvGraphicFramePr>
        <p:xfrm>
          <a:off x="5083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{9370BA2F-8112-4EE9-9E6B-515A5F67D619}</a:tableStyleId>
              </a:tblPr>
              <a:tblGrid>
                <a:gridCol w="1115125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  <a:gridCol w="38290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51" name="Google Shape;451;p39"/>
          <p:cNvSpPr/>
          <p:nvPr/>
        </p:nvSpPr>
        <p:spPr>
          <a:xfrm>
            <a:off x="6819583" y="831478"/>
            <a:ext cx="548684" cy="634038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Hello!</a:t>
            </a:r>
            <a:endParaRPr sz="4000"/>
          </a:p>
        </p:txBody>
      </p:sp>
      <p:sp>
        <p:nvSpPr>
          <p:cNvPr id="74" name="Google Shape;74;p13"/>
          <p:cNvSpPr txBox="1"/>
          <p:nvPr>
            <p:ph idx="4294967295" type="subTitle"/>
          </p:nvPr>
        </p:nvSpPr>
        <p:spPr>
          <a:xfrm>
            <a:off x="1079325" y="1411375"/>
            <a:ext cx="5136900" cy="2979900"/>
          </a:xfrm>
          <a:prstGeom prst="rect">
            <a:avLst/>
          </a:prstGeom>
          <a:effectLst>
            <a:outerShdw blurRad="14288" rotWithShape="0" algn="bl" dir="5400000" dist="9525">
              <a:schemeClr val="lt2">
                <a:alpha val="7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 am Jayden Smith</a:t>
            </a:r>
            <a:endParaRPr b="1" sz="3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I am here because I love to give presentations. </a:t>
            </a:r>
            <a:endParaRPr sz="30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You can find me at @username</a:t>
            </a:r>
            <a:endParaRPr b="1" sz="3000"/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16373"/>
          <a:stretch/>
        </p:blipFill>
        <p:spPr>
          <a:xfrm>
            <a:off x="6461850" y="382475"/>
            <a:ext cx="1278300" cy="1597200"/>
          </a:xfrm>
          <a:prstGeom prst="roundRect">
            <a:avLst>
              <a:gd fmla="val 1371" name="adj"/>
            </a:avLst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7" name="Google Shape;457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508225" y="1363400"/>
            <a:ext cx="2813100" cy="1584600"/>
          </a:xfrm>
          <a:prstGeom prst="rect">
            <a:avLst/>
          </a:prstGeom>
          <a:solidFill>
            <a:srgbClr val="EDEADE">
              <a:alpha val="2514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STRENGTHS</a:t>
            </a:r>
            <a:endParaRPr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59" name="Google Shape;459;p40"/>
          <p:cNvSpPr/>
          <p:nvPr/>
        </p:nvSpPr>
        <p:spPr>
          <a:xfrm>
            <a:off x="3437815" y="1363400"/>
            <a:ext cx="2813100" cy="1584600"/>
          </a:xfrm>
          <a:prstGeom prst="rect">
            <a:avLst/>
          </a:prstGeom>
          <a:solidFill>
            <a:srgbClr val="EDEADE">
              <a:alpha val="2514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WEAKNESSES</a:t>
            </a:r>
            <a:endParaRPr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60" name="Google Shape;460;p40"/>
          <p:cNvSpPr/>
          <p:nvPr/>
        </p:nvSpPr>
        <p:spPr>
          <a:xfrm>
            <a:off x="508225" y="3069742"/>
            <a:ext cx="2813100" cy="1584600"/>
          </a:xfrm>
          <a:prstGeom prst="rect">
            <a:avLst/>
          </a:prstGeom>
          <a:solidFill>
            <a:srgbClr val="EDEADE">
              <a:alpha val="2514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is the color of ebony and of outer space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OPPORTUNITIES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3437815" y="3069742"/>
            <a:ext cx="2813100" cy="1584600"/>
          </a:xfrm>
          <a:prstGeom prst="rect">
            <a:avLst/>
          </a:prstGeom>
          <a:solidFill>
            <a:srgbClr val="EDEADE">
              <a:alpha val="2514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is the color of milk and fresh snow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THREATS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62" name="Google Shape;462;p40"/>
          <p:cNvSpPr/>
          <p:nvPr/>
        </p:nvSpPr>
        <p:spPr>
          <a:xfrm>
            <a:off x="2107281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"/>
          <p:cNvSpPr/>
          <p:nvPr/>
        </p:nvSpPr>
        <p:spPr>
          <a:xfrm rot="5400000">
            <a:off x="2233451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0"/>
          <p:cNvSpPr/>
          <p:nvPr/>
        </p:nvSpPr>
        <p:spPr>
          <a:xfrm rot="10800000">
            <a:off x="2233451" y="186184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0"/>
          <p:cNvSpPr/>
          <p:nvPr/>
        </p:nvSpPr>
        <p:spPr>
          <a:xfrm rot="-5400000">
            <a:off x="2107281" y="1861848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2663756" y="2242577"/>
            <a:ext cx="323011" cy="4984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ancing Script"/>
              </a:rPr>
              <a:t>S</a:t>
            </a:r>
          </a:p>
        </p:txBody>
      </p:sp>
      <p:sp>
        <p:nvSpPr>
          <p:cNvPr id="467" name="Google Shape;467;p40"/>
          <p:cNvSpPr/>
          <p:nvPr/>
        </p:nvSpPr>
        <p:spPr>
          <a:xfrm>
            <a:off x="3631292" y="2250297"/>
            <a:ext cx="584261" cy="4984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ancing Script"/>
              </a:rPr>
              <a:t>W</a:t>
            </a:r>
          </a:p>
        </p:txBody>
      </p:sp>
      <p:sp>
        <p:nvSpPr>
          <p:cNvPr id="468" name="Google Shape;468;p40"/>
          <p:cNvSpPr/>
          <p:nvPr/>
        </p:nvSpPr>
        <p:spPr>
          <a:xfrm>
            <a:off x="2629169" y="3296794"/>
            <a:ext cx="377979" cy="4977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ancing Script"/>
              </a:rPr>
              <a:t>O</a:t>
            </a:r>
          </a:p>
        </p:txBody>
      </p:sp>
      <p:sp>
        <p:nvSpPr>
          <p:cNvPr id="469" name="Google Shape;469;p40"/>
          <p:cNvSpPr/>
          <p:nvPr/>
        </p:nvSpPr>
        <p:spPr>
          <a:xfrm>
            <a:off x="3745551" y="3304514"/>
            <a:ext cx="382920" cy="4984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ancing Script"/>
              </a:rPr>
              <a:t>T</a:t>
            </a:r>
          </a:p>
        </p:txBody>
      </p:sp>
      <p:sp>
        <p:nvSpPr>
          <p:cNvPr id="470" name="Google Shape;470;p40"/>
          <p:cNvSpPr/>
          <p:nvPr/>
        </p:nvSpPr>
        <p:spPr>
          <a:xfrm>
            <a:off x="6786352" y="883151"/>
            <a:ext cx="548707" cy="54720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 txBox="1"/>
          <p:nvPr>
            <p:ph idx="4294967295" type="title"/>
          </p:nvPr>
        </p:nvSpPr>
        <p:spPr>
          <a:xfrm>
            <a:off x="2231625" y="136250"/>
            <a:ext cx="4680900" cy="50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/>
          </a:p>
        </p:txBody>
      </p:sp>
      <p:sp>
        <p:nvSpPr>
          <p:cNvPr id="476" name="Google Shape;476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41"/>
          <p:cNvSpPr txBox="1"/>
          <p:nvPr/>
        </p:nvSpPr>
        <p:spPr>
          <a:xfrm>
            <a:off x="2160585" y="749374"/>
            <a:ext cx="1607400" cy="1446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Key Activities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78" name="Google Shape;478;p41"/>
          <p:cNvSpPr txBox="1"/>
          <p:nvPr/>
        </p:nvSpPr>
        <p:spPr>
          <a:xfrm>
            <a:off x="2160585" y="2195445"/>
            <a:ext cx="1607400" cy="1446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Key Resources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79" name="Google Shape;479;p41"/>
          <p:cNvSpPr txBox="1"/>
          <p:nvPr/>
        </p:nvSpPr>
        <p:spPr>
          <a:xfrm>
            <a:off x="3768195" y="749374"/>
            <a:ext cx="1607400" cy="2892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Value Propositions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0" name="Google Shape;480;p41"/>
          <p:cNvSpPr txBox="1"/>
          <p:nvPr/>
        </p:nvSpPr>
        <p:spPr>
          <a:xfrm>
            <a:off x="5375805" y="749374"/>
            <a:ext cx="1607400" cy="1446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Customer Relationships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1" name="Google Shape;481;p41"/>
          <p:cNvSpPr txBox="1"/>
          <p:nvPr/>
        </p:nvSpPr>
        <p:spPr>
          <a:xfrm>
            <a:off x="5375805" y="2195445"/>
            <a:ext cx="1607400" cy="1446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Channels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2" name="Google Shape;482;p41"/>
          <p:cNvSpPr txBox="1"/>
          <p:nvPr/>
        </p:nvSpPr>
        <p:spPr>
          <a:xfrm>
            <a:off x="6983415" y="749374"/>
            <a:ext cx="1607400" cy="2892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Customer Segments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3" name="Google Shape;483;p41"/>
          <p:cNvSpPr txBox="1"/>
          <p:nvPr/>
        </p:nvSpPr>
        <p:spPr>
          <a:xfrm>
            <a:off x="552975" y="749374"/>
            <a:ext cx="1607400" cy="2892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Key Partners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552975" y="3641516"/>
            <a:ext cx="4019100" cy="1119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Cost Structure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5" name="Google Shape;485;p41"/>
          <p:cNvSpPr txBox="1"/>
          <p:nvPr/>
        </p:nvSpPr>
        <p:spPr>
          <a:xfrm>
            <a:off x="4572000" y="3641516"/>
            <a:ext cx="4019100" cy="1119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Revenue Streams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b="1" sz="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86" name="Google Shape;486;p41"/>
          <p:cNvSpPr/>
          <p:nvPr/>
        </p:nvSpPr>
        <p:spPr>
          <a:xfrm>
            <a:off x="4315790" y="3710468"/>
            <a:ext cx="185163" cy="18230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6728767" y="818471"/>
            <a:ext cx="183607" cy="15785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1"/>
          <p:cNvSpPr/>
          <p:nvPr/>
        </p:nvSpPr>
        <p:spPr>
          <a:xfrm>
            <a:off x="1911263" y="818532"/>
            <a:ext cx="178161" cy="17398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1"/>
          <p:cNvSpPr/>
          <p:nvPr/>
        </p:nvSpPr>
        <p:spPr>
          <a:xfrm>
            <a:off x="8352703" y="818467"/>
            <a:ext cx="167269" cy="1722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1"/>
          <p:cNvSpPr/>
          <p:nvPr/>
        </p:nvSpPr>
        <p:spPr>
          <a:xfrm>
            <a:off x="8326512" y="3710622"/>
            <a:ext cx="193466" cy="138692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1"/>
          <p:cNvSpPr/>
          <p:nvPr/>
        </p:nvSpPr>
        <p:spPr>
          <a:xfrm>
            <a:off x="3520030" y="818553"/>
            <a:ext cx="177128" cy="17247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1"/>
          <p:cNvSpPr/>
          <p:nvPr/>
        </p:nvSpPr>
        <p:spPr>
          <a:xfrm>
            <a:off x="5099627" y="818478"/>
            <a:ext cx="205125" cy="20575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1"/>
          <p:cNvSpPr/>
          <p:nvPr/>
        </p:nvSpPr>
        <p:spPr>
          <a:xfrm>
            <a:off x="6675860" y="2267954"/>
            <a:ext cx="236511" cy="22013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1"/>
          <p:cNvSpPr/>
          <p:nvPr/>
        </p:nvSpPr>
        <p:spPr>
          <a:xfrm>
            <a:off x="3460682" y="2264540"/>
            <a:ext cx="236459" cy="208668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2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0" name="Google Shape;500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1" name="Google Shape;501;p42"/>
          <p:cNvGrpSpPr/>
          <p:nvPr/>
        </p:nvGrpSpPr>
        <p:grpSpPr>
          <a:xfrm>
            <a:off x="508217" y="1413043"/>
            <a:ext cx="3608219" cy="3243858"/>
            <a:chOff x="508217" y="1413043"/>
            <a:chExt cx="3608219" cy="3243858"/>
          </a:xfrm>
        </p:grpSpPr>
        <p:sp>
          <p:nvSpPr>
            <p:cNvPr id="502" name="Google Shape;502;p42"/>
            <p:cNvSpPr/>
            <p:nvPr/>
          </p:nvSpPr>
          <p:spPr>
            <a:xfrm>
              <a:off x="1401472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1627341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16161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958817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739760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1179010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08217" y="1413043"/>
              <a:ext cx="3602907" cy="396816"/>
            </a:xfrm>
            <a:prstGeom prst="ellipse">
              <a:avLst/>
            </a:prstGeom>
            <a:solidFill>
              <a:srgbClr val="EDEADE">
                <a:alpha val="2514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cxnSp>
        <p:nvCxnSpPr>
          <p:cNvPr id="509" name="Google Shape;509;p42"/>
          <p:cNvCxnSpPr/>
          <p:nvPr/>
        </p:nvCxnSpPr>
        <p:spPr>
          <a:xfrm>
            <a:off x="4036475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2"/>
          <p:cNvSpPr txBox="1"/>
          <p:nvPr/>
        </p:nvSpPr>
        <p:spPr>
          <a:xfrm>
            <a:off x="5154975" y="1778025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11" name="Google Shape;511;p42"/>
          <p:cNvCxnSpPr/>
          <p:nvPr/>
        </p:nvCxnSpPr>
        <p:spPr>
          <a:xfrm>
            <a:off x="3880800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2"/>
          <p:cNvSpPr txBox="1"/>
          <p:nvPr/>
        </p:nvSpPr>
        <p:spPr>
          <a:xfrm>
            <a:off x="5154975" y="2259640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13" name="Google Shape;513;p42"/>
          <p:cNvCxnSpPr/>
          <p:nvPr/>
        </p:nvCxnSpPr>
        <p:spPr>
          <a:xfrm>
            <a:off x="3659575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2"/>
          <p:cNvSpPr txBox="1"/>
          <p:nvPr/>
        </p:nvSpPr>
        <p:spPr>
          <a:xfrm>
            <a:off x="5154975" y="2741255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15" name="Google Shape;515;p42"/>
          <p:cNvCxnSpPr/>
          <p:nvPr/>
        </p:nvCxnSpPr>
        <p:spPr>
          <a:xfrm>
            <a:off x="3471125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2"/>
          <p:cNvSpPr txBox="1"/>
          <p:nvPr/>
        </p:nvSpPr>
        <p:spPr>
          <a:xfrm>
            <a:off x="5154975" y="3222870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17" name="Google Shape;517;p42"/>
          <p:cNvCxnSpPr/>
          <p:nvPr/>
        </p:nvCxnSpPr>
        <p:spPr>
          <a:xfrm>
            <a:off x="3266275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2"/>
          <p:cNvSpPr txBox="1"/>
          <p:nvPr/>
        </p:nvSpPr>
        <p:spPr>
          <a:xfrm>
            <a:off x="5154975" y="3704485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19" name="Google Shape;519;p42"/>
          <p:cNvCxnSpPr/>
          <p:nvPr/>
        </p:nvCxnSpPr>
        <p:spPr>
          <a:xfrm>
            <a:off x="3053250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2"/>
          <p:cNvSpPr txBox="1"/>
          <p:nvPr/>
        </p:nvSpPr>
        <p:spPr>
          <a:xfrm>
            <a:off x="5154975" y="4186100"/>
            <a:ext cx="182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Insert your content</a:t>
            </a:r>
            <a:endParaRPr sz="1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6786352" y="883151"/>
            <a:ext cx="548707" cy="54720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3"/>
          <p:cNvSpPr txBox="1"/>
          <p:nvPr>
            <p:ph idx="4294967295" type="title"/>
          </p:nvPr>
        </p:nvSpPr>
        <p:spPr>
          <a:xfrm>
            <a:off x="2240550" y="134050"/>
            <a:ext cx="4643700" cy="49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7" name="Google Shape;52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19325" y="1418476"/>
            <a:ext cx="1459800" cy="145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3"/>
          <p:cNvSpPr txBox="1"/>
          <p:nvPr/>
        </p:nvSpPr>
        <p:spPr>
          <a:xfrm>
            <a:off x="924251" y="3005406"/>
            <a:ext cx="1459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Jackson</a:t>
            </a:r>
            <a:b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JOB TITLE</a:t>
            </a:r>
            <a:endParaRPr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530" name="Google Shape;53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9805" y="1418476"/>
            <a:ext cx="1459800" cy="145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3"/>
          <p:cNvSpPr txBox="1"/>
          <p:nvPr/>
        </p:nvSpPr>
        <p:spPr>
          <a:xfrm>
            <a:off x="2864730" y="3005406"/>
            <a:ext cx="1459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Galán</a:t>
            </a:r>
            <a:b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JOB TITLE</a:t>
            </a:r>
            <a:endParaRPr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532" name="Google Shape;532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0284" y="1418476"/>
            <a:ext cx="1459800" cy="145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3"/>
          <p:cNvSpPr txBox="1"/>
          <p:nvPr/>
        </p:nvSpPr>
        <p:spPr>
          <a:xfrm>
            <a:off x="4805210" y="3005406"/>
            <a:ext cx="1459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Ixchel Valdía</a:t>
            </a:r>
            <a:b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JOB TITLE</a:t>
            </a:r>
            <a:endParaRPr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534" name="Google Shape;534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40764" y="1418476"/>
            <a:ext cx="1459800" cy="145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3"/>
          <p:cNvSpPr txBox="1"/>
          <p:nvPr/>
        </p:nvSpPr>
        <p:spPr>
          <a:xfrm>
            <a:off x="6745689" y="3005406"/>
            <a:ext cx="1459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Nils Årud</a:t>
            </a:r>
            <a:b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8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JOB TITLE</a:t>
            </a:r>
            <a:endParaRPr sz="8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 txBox="1"/>
          <p:nvPr>
            <p:ph idx="4294967295" type="title"/>
          </p:nvPr>
        </p:nvSpPr>
        <p:spPr>
          <a:xfrm>
            <a:off x="2243925" y="120200"/>
            <a:ext cx="4656300" cy="52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Matrix</a:t>
            </a:r>
            <a:endParaRPr/>
          </a:p>
        </p:txBody>
      </p:sp>
      <p:sp>
        <p:nvSpPr>
          <p:cNvPr id="541" name="Google Shape;541;p44"/>
          <p:cNvSpPr/>
          <p:nvPr/>
        </p:nvSpPr>
        <p:spPr>
          <a:xfrm>
            <a:off x="467100" y="771900"/>
            <a:ext cx="8209800" cy="4209000"/>
          </a:xfrm>
          <a:prstGeom prst="rect">
            <a:avLst/>
          </a:prstGeom>
          <a:solidFill>
            <a:srgbClr val="EDEADE">
              <a:alpha val="2514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44"/>
          <p:cNvGrpSpPr/>
          <p:nvPr/>
        </p:nvGrpSpPr>
        <p:grpSpPr>
          <a:xfrm>
            <a:off x="638150" y="771911"/>
            <a:ext cx="7867750" cy="4209098"/>
            <a:chOff x="638138" y="467100"/>
            <a:chExt cx="7867750" cy="4194000"/>
          </a:xfrm>
        </p:grpSpPr>
        <p:cxnSp>
          <p:nvCxnSpPr>
            <p:cNvPr id="543" name="Google Shape;543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9" name="Google Shape;589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44"/>
          <p:cNvGrpSpPr/>
          <p:nvPr/>
        </p:nvGrpSpPr>
        <p:grpSpPr>
          <a:xfrm>
            <a:off x="467107" y="947273"/>
            <a:ext cx="8209755" cy="3858239"/>
            <a:chOff x="467088" y="642474"/>
            <a:chExt cx="4194000" cy="3858239"/>
          </a:xfrm>
        </p:grpSpPr>
        <p:cxnSp>
          <p:nvCxnSpPr>
            <p:cNvPr id="591" name="Google Shape;591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3" name="Google Shape;613;p44"/>
          <p:cNvCxnSpPr/>
          <p:nvPr/>
        </p:nvCxnSpPr>
        <p:spPr>
          <a:xfrm>
            <a:off x="4572000" y="7719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4" name="Google Shape;614;p44"/>
          <p:cNvCxnSpPr/>
          <p:nvPr/>
        </p:nvCxnSpPr>
        <p:spPr>
          <a:xfrm>
            <a:off x="467100" y="28764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5" name="Google Shape;615;p44"/>
          <p:cNvSpPr txBox="1"/>
          <p:nvPr/>
        </p:nvSpPr>
        <p:spPr>
          <a:xfrm rot="-5400000">
            <a:off x="-258750" y="27937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LOW VALUE 1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16" name="Google Shape;616;p44"/>
          <p:cNvSpPr txBox="1"/>
          <p:nvPr/>
        </p:nvSpPr>
        <p:spPr>
          <a:xfrm rot="5400000">
            <a:off x="8116400" y="27937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HIGH</a:t>
            </a: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VALUE 1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3928825" y="49808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LOW VALUE 2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18" name="Google Shape;618;p44"/>
          <p:cNvSpPr txBox="1"/>
          <p:nvPr/>
        </p:nvSpPr>
        <p:spPr>
          <a:xfrm>
            <a:off x="3928775" y="6065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HIGH</a:t>
            </a: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VALUE 2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7012800" y="11310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Our company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3130425" y="15999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1382875" y="37764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5626925" y="32528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3" name="Google Shape;623;p44"/>
          <p:cNvSpPr/>
          <p:nvPr/>
        </p:nvSpPr>
        <p:spPr>
          <a:xfrm>
            <a:off x="6527700" y="37036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4768850" y="8694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1114225" y="12522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Competitor</a:t>
            </a:r>
            <a:endParaRPr sz="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5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1" name="Google Shape;631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2" name="Google Shape;632;p45"/>
          <p:cNvGraphicFramePr/>
          <p:nvPr/>
        </p:nvGraphicFramePr>
        <p:xfrm>
          <a:off x="508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{6C3169A7-064E-4ED3-959F-49B9377A397B}</a:tableStyleId>
              </a:tblPr>
              <a:tblGrid>
                <a:gridCol w="623925"/>
                <a:gridCol w="715125"/>
                <a:gridCol w="715125"/>
                <a:gridCol w="715125"/>
                <a:gridCol w="715125"/>
                <a:gridCol w="715125"/>
                <a:gridCol w="715125"/>
                <a:gridCol w="7151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09:00 - 09:45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10:00</a:t>
                      </a: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- 10:45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11:00 - </a:t>
                      </a: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11:45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12:00 - 13:15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DE">
                        <a:alpha val="2514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13:30</a:t>
                      </a: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- 14:15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14:30</a:t>
                      </a: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- 15:15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15:30</a:t>
                      </a:r>
                      <a:r>
                        <a:rPr lang="en" sz="600">
                          <a:solidFill>
                            <a:schemeClr val="lt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- 16:15</a:t>
                      </a:r>
                      <a:endParaRPr sz="600">
                        <a:solidFill>
                          <a:schemeClr val="lt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3" name="Google Shape;633;p45"/>
          <p:cNvSpPr/>
          <p:nvPr/>
        </p:nvSpPr>
        <p:spPr>
          <a:xfrm>
            <a:off x="6728843" y="875901"/>
            <a:ext cx="682776" cy="552293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6"/>
          <p:cNvSpPr/>
          <p:nvPr/>
        </p:nvSpPr>
        <p:spPr>
          <a:xfrm>
            <a:off x="911276" y="843625"/>
            <a:ext cx="330293" cy="423780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6"/>
          <p:cNvSpPr/>
          <p:nvPr/>
        </p:nvSpPr>
        <p:spPr>
          <a:xfrm>
            <a:off x="1419114" y="902821"/>
            <a:ext cx="352381" cy="298339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1942476" y="903747"/>
            <a:ext cx="342013" cy="302104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2495416" y="895773"/>
            <a:ext cx="278607" cy="312897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3031906" y="892955"/>
            <a:ext cx="237270" cy="31571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/>
          <p:nvPr/>
        </p:nvSpPr>
        <p:spPr>
          <a:xfrm>
            <a:off x="3484777" y="889190"/>
            <a:ext cx="366476" cy="32371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6"/>
          <p:cNvSpPr/>
          <p:nvPr/>
        </p:nvSpPr>
        <p:spPr>
          <a:xfrm>
            <a:off x="4030689" y="869921"/>
            <a:ext cx="314307" cy="363174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"/>
          <p:cNvSpPr/>
          <p:nvPr/>
        </p:nvSpPr>
        <p:spPr>
          <a:xfrm>
            <a:off x="4524433" y="893418"/>
            <a:ext cx="365993" cy="319945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6"/>
          <p:cNvSpPr/>
          <p:nvPr/>
        </p:nvSpPr>
        <p:spPr>
          <a:xfrm>
            <a:off x="5063279" y="899056"/>
            <a:ext cx="323710" cy="30866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6"/>
          <p:cNvSpPr/>
          <p:nvPr/>
        </p:nvSpPr>
        <p:spPr>
          <a:xfrm>
            <a:off x="5587567" y="891545"/>
            <a:ext cx="314307" cy="320891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6"/>
          <p:cNvSpPr/>
          <p:nvPr/>
        </p:nvSpPr>
        <p:spPr>
          <a:xfrm>
            <a:off x="915041" y="1367909"/>
            <a:ext cx="325582" cy="403102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6"/>
          <p:cNvSpPr/>
          <p:nvPr/>
        </p:nvSpPr>
        <p:spPr>
          <a:xfrm>
            <a:off x="1434155" y="1367909"/>
            <a:ext cx="325582" cy="403102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6"/>
          <p:cNvSpPr/>
          <p:nvPr/>
        </p:nvSpPr>
        <p:spPr>
          <a:xfrm>
            <a:off x="1944348" y="1428514"/>
            <a:ext cx="335912" cy="288937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6"/>
          <p:cNvSpPr/>
          <p:nvPr/>
        </p:nvSpPr>
        <p:spPr>
          <a:xfrm>
            <a:off x="2462999" y="1399380"/>
            <a:ext cx="335449" cy="33967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6"/>
          <p:cNvSpPr/>
          <p:nvPr/>
        </p:nvSpPr>
        <p:spPr>
          <a:xfrm>
            <a:off x="2984468" y="1421467"/>
            <a:ext cx="332630" cy="29411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6"/>
          <p:cNvSpPr/>
          <p:nvPr/>
        </p:nvSpPr>
        <p:spPr>
          <a:xfrm>
            <a:off x="3509220" y="1421467"/>
            <a:ext cx="322763" cy="29739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6"/>
          <p:cNvSpPr/>
          <p:nvPr/>
        </p:nvSpPr>
        <p:spPr>
          <a:xfrm>
            <a:off x="4036790" y="1424749"/>
            <a:ext cx="299286" cy="2908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6"/>
          <p:cNvSpPr/>
          <p:nvPr/>
        </p:nvSpPr>
        <p:spPr>
          <a:xfrm>
            <a:off x="4539473" y="1408300"/>
            <a:ext cx="331684" cy="32511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6"/>
          <p:cNvSpPr/>
          <p:nvPr/>
        </p:nvSpPr>
        <p:spPr>
          <a:xfrm>
            <a:off x="5024761" y="1372601"/>
            <a:ext cx="404975" cy="398874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6"/>
          <p:cNvSpPr/>
          <p:nvPr/>
        </p:nvSpPr>
        <p:spPr>
          <a:xfrm>
            <a:off x="5553740" y="1386695"/>
            <a:ext cx="379605" cy="36271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6"/>
          <p:cNvSpPr/>
          <p:nvPr/>
        </p:nvSpPr>
        <p:spPr>
          <a:xfrm>
            <a:off x="889188" y="1962182"/>
            <a:ext cx="372113" cy="26404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6"/>
          <p:cNvSpPr/>
          <p:nvPr/>
        </p:nvSpPr>
        <p:spPr>
          <a:xfrm>
            <a:off x="1410194" y="1912389"/>
            <a:ext cx="369275" cy="35753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6"/>
          <p:cNvSpPr/>
          <p:nvPr/>
        </p:nvSpPr>
        <p:spPr>
          <a:xfrm>
            <a:off x="1942939" y="1928356"/>
            <a:ext cx="332630" cy="335931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6"/>
          <p:cNvSpPr/>
          <p:nvPr/>
        </p:nvSpPr>
        <p:spPr>
          <a:xfrm>
            <a:off x="2458771" y="1918026"/>
            <a:ext cx="346724" cy="345778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6"/>
          <p:cNvSpPr/>
          <p:nvPr/>
        </p:nvSpPr>
        <p:spPr>
          <a:xfrm>
            <a:off x="2989160" y="1928838"/>
            <a:ext cx="322763" cy="32417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6"/>
          <p:cNvSpPr/>
          <p:nvPr/>
        </p:nvSpPr>
        <p:spPr>
          <a:xfrm>
            <a:off x="3522831" y="1890784"/>
            <a:ext cx="294111" cy="399800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6"/>
          <p:cNvSpPr/>
          <p:nvPr/>
        </p:nvSpPr>
        <p:spPr>
          <a:xfrm>
            <a:off x="4002964" y="1970175"/>
            <a:ext cx="369275" cy="238197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6"/>
          <p:cNvSpPr/>
          <p:nvPr/>
        </p:nvSpPr>
        <p:spPr>
          <a:xfrm>
            <a:off x="4537581" y="1919436"/>
            <a:ext cx="340160" cy="343905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6"/>
          <p:cNvSpPr/>
          <p:nvPr/>
        </p:nvSpPr>
        <p:spPr>
          <a:xfrm>
            <a:off x="5055768" y="1906288"/>
            <a:ext cx="342032" cy="35564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6"/>
          <p:cNvSpPr/>
          <p:nvPr/>
        </p:nvSpPr>
        <p:spPr>
          <a:xfrm>
            <a:off x="5558915" y="1916617"/>
            <a:ext cx="365993" cy="342959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6"/>
          <p:cNvSpPr/>
          <p:nvPr/>
        </p:nvSpPr>
        <p:spPr>
          <a:xfrm>
            <a:off x="932417" y="2451694"/>
            <a:ext cx="286601" cy="312917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6"/>
          <p:cNvSpPr/>
          <p:nvPr/>
        </p:nvSpPr>
        <p:spPr>
          <a:xfrm>
            <a:off x="1438846" y="2452176"/>
            <a:ext cx="305869" cy="307723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6"/>
          <p:cNvSpPr/>
          <p:nvPr/>
        </p:nvSpPr>
        <p:spPr>
          <a:xfrm>
            <a:off x="1964080" y="2452176"/>
            <a:ext cx="305850" cy="307723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6"/>
          <p:cNvSpPr/>
          <p:nvPr/>
        </p:nvSpPr>
        <p:spPr>
          <a:xfrm>
            <a:off x="2478966" y="2452176"/>
            <a:ext cx="305387" cy="307723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6"/>
          <p:cNvSpPr/>
          <p:nvPr/>
        </p:nvSpPr>
        <p:spPr>
          <a:xfrm>
            <a:off x="3069015" y="2404256"/>
            <a:ext cx="164925" cy="406867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6"/>
          <p:cNvSpPr/>
          <p:nvPr/>
        </p:nvSpPr>
        <p:spPr>
          <a:xfrm>
            <a:off x="3598014" y="2407075"/>
            <a:ext cx="142837" cy="402156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6"/>
          <p:cNvSpPr/>
          <p:nvPr/>
        </p:nvSpPr>
        <p:spPr>
          <a:xfrm>
            <a:off x="4121819" y="2451694"/>
            <a:ext cx="130152" cy="308206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6"/>
          <p:cNvSpPr/>
          <p:nvPr/>
        </p:nvSpPr>
        <p:spPr>
          <a:xfrm>
            <a:off x="4554977" y="2447466"/>
            <a:ext cx="303031" cy="32089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6"/>
          <p:cNvSpPr/>
          <p:nvPr/>
        </p:nvSpPr>
        <p:spPr>
          <a:xfrm>
            <a:off x="5061406" y="2455922"/>
            <a:ext cx="332166" cy="30679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6"/>
          <p:cNvSpPr/>
          <p:nvPr/>
        </p:nvSpPr>
        <p:spPr>
          <a:xfrm>
            <a:off x="5586621" y="2403774"/>
            <a:ext cx="305387" cy="36647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6"/>
          <p:cNvSpPr/>
          <p:nvPr/>
        </p:nvSpPr>
        <p:spPr>
          <a:xfrm>
            <a:off x="1019339" y="2937460"/>
            <a:ext cx="112292" cy="379624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6"/>
          <p:cNvSpPr/>
          <p:nvPr/>
        </p:nvSpPr>
        <p:spPr>
          <a:xfrm>
            <a:off x="1472673" y="2923366"/>
            <a:ext cx="242908" cy="406867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6"/>
          <p:cNvSpPr/>
          <p:nvPr/>
        </p:nvSpPr>
        <p:spPr>
          <a:xfrm>
            <a:off x="1956551" y="2923366"/>
            <a:ext cx="318072" cy="406867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6"/>
          <p:cNvSpPr/>
          <p:nvPr/>
        </p:nvSpPr>
        <p:spPr>
          <a:xfrm>
            <a:off x="2955797" y="2992428"/>
            <a:ext cx="383852" cy="214236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6"/>
          <p:cNvSpPr/>
          <p:nvPr/>
        </p:nvSpPr>
        <p:spPr>
          <a:xfrm>
            <a:off x="2444194" y="2947790"/>
            <a:ext cx="372577" cy="35238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6"/>
          <p:cNvSpPr/>
          <p:nvPr/>
        </p:nvSpPr>
        <p:spPr>
          <a:xfrm>
            <a:off x="3502172" y="2956729"/>
            <a:ext cx="329811" cy="332630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6"/>
          <p:cNvSpPr/>
          <p:nvPr/>
        </p:nvSpPr>
        <p:spPr>
          <a:xfrm>
            <a:off x="4019877" y="2959548"/>
            <a:ext cx="334039" cy="332630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6"/>
          <p:cNvSpPr/>
          <p:nvPr/>
        </p:nvSpPr>
        <p:spPr>
          <a:xfrm>
            <a:off x="4492962" y="2959548"/>
            <a:ext cx="435037" cy="351898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6"/>
          <p:cNvSpPr/>
          <p:nvPr/>
        </p:nvSpPr>
        <p:spPr>
          <a:xfrm>
            <a:off x="5093823" y="2945453"/>
            <a:ext cx="261694" cy="364101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6"/>
          <p:cNvSpPr/>
          <p:nvPr/>
        </p:nvSpPr>
        <p:spPr>
          <a:xfrm>
            <a:off x="5615292" y="2963776"/>
            <a:ext cx="255573" cy="350006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6"/>
          <p:cNvSpPr/>
          <p:nvPr/>
        </p:nvSpPr>
        <p:spPr>
          <a:xfrm>
            <a:off x="899537" y="3501208"/>
            <a:ext cx="369275" cy="29223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6"/>
          <p:cNvSpPr/>
          <p:nvPr/>
        </p:nvSpPr>
        <p:spPr>
          <a:xfrm>
            <a:off x="1414886" y="3522813"/>
            <a:ext cx="359892" cy="244317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6"/>
          <p:cNvSpPr/>
          <p:nvPr/>
        </p:nvSpPr>
        <p:spPr>
          <a:xfrm>
            <a:off x="1944348" y="3512483"/>
            <a:ext cx="341550" cy="266868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6"/>
          <p:cNvSpPr/>
          <p:nvPr/>
        </p:nvSpPr>
        <p:spPr>
          <a:xfrm>
            <a:off x="2461107" y="3505436"/>
            <a:ext cx="343924" cy="279553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6"/>
          <p:cNvSpPr/>
          <p:nvPr/>
        </p:nvSpPr>
        <p:spPr>
          <a:xfrm>
            <a:off x="2998562" y="3482886"/>
            <a:ext cx="310542" cy="313361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6"/>
          <p:cNvSpPr/>
          <p:nvPr/>
        </p:nvSpPr>
        <p:spPr>
          <a:xfrm>
            <a:off x="3489488" y="3522349"/>
            <a:ext cx="350952" cy="258412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6"/>
          <p:cNvSpPr/>
          <p:nvPr/>
        </p:nvSpPr>
        <p:spPr>
          <a:xfrm>
            <a:off x="4009547" y="3522349"/>
            <a:ext cx="350489" cy="258412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6"/>
          <p:cNvSpPr/>
          <p:nvPr/>
        </p:nvSpPr>
        <p:spPr>
          <a:xfrm>
            <a:off x="4538064" y="3496980"/>
            <a:ext cx="337785" cy="29598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6"/>
          <p:cNvSpPr/>
          <p:nvPr/>
        </p:nvSpPr>
        <p:spPr>
          <a:xfrm>
            <a:off x="5039782" y="3461281"/>
            <a:ext cx="370704" cy="373504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6"/>
          <p:cNvSpPr/>
          <p:nvPr/>
        </p:nvSpPr>
        <p:spPr>
          <a:xfrm>
            <a:off x="5585694" y="3482422"/>
            <a:ext cx="317589" cy="32181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6"/>
          <p:cNvSpPr/>
          <p:nvPr/>
        </p:nvSpPr>
        <p:spPr>
          <a:xfrm>
            <a:off x="894363" y="3987901"/>
            <a:ext cx="361765" cy="35236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6"/>
          <p:cNvSpPr/>
          <p:nvPr/>
        </p:nvSpPr>
        <p:spPr>
          <a:xfrm>
            <a:off x="1397509" y="4044741"/>
            <a:ext cx="385725" cy="235860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6"/>
          <p:cNvSpPr/>
          <p:nvPr/>
        </p:nvSpPr>
        <p:spPr>
          <a:xfrm>
            <a:off x="2007290" y="3963941"/>
            <a:ext cx="226477" cy="38618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6"/>
          <p:cNvSpPr/>
          <p:nvPr/>
        </p:nvSpPr>
        <p:spPr>
          <a:xfrm>
            <a:off x="2494006" y="4001050"/>
            <a:ext cx="284245" cy="35661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6"/>
          <p:cNvSpPr/>
          <p:nvPr/>
        </p:nvSpPr>
        <p:spPr>
          <a:xfrm>
            <a:off x="2991515" y="4028311"/>
            <a:ext cx="319945" cy="27812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6"/>
          <p:cNvSpPr/>
          <p:nvPr/>
        </p:nvSpPr>
        <p:spPr>
          <a:xfrm>
            <a:off x="3508737" y="4003405"/>
            <a:ext cx="320891" cy="321354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6"/>
          <p:cNvSpPr/>
          <p:nvPr/>
        </p:nvSpPr>
        <p:spPr>
          <a:xfrm>
            <a:off x="4026461" y="3999177"/>
            <a:ext cx="323227" cy="330757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6"/>
          <p:cNvSpPr/>
          <p:nvPr/>
        </p:nvSpPr>
        <p:spPr>
          <a:xfrm>
            <a:off x="4520668" y="4002459"/>
            <a:ext cx="373040" cy="315253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6"/>
          <p:cNvSpPr/>
          <p:nvPr/>
        </p:nvSpPr>
        <p:spPr>
          <a:xfrm>
            <a:off x="5055768" y="3995895"/>
            <a:ext cx="339677" cy="33544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6"/>
          <p:cNvSpPr/>
          <p:nvPr/>
        </p:nvSpPr>
        <p:spPr>
          <a:xfrm>
            <a:off x="5583339" y="3979908"/>
            <a:ext cx="325582" cy="364120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6"/>
          <p:cNvSpPr/>
          <p:nvPr/>
        </p:nvSpPr>
        <p:spPr>
          <a:xfrm>
            <a:off x="869476" y="4566690"/>
            <a:ext cx="419069" cy="23632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6"/>
          <p:cNvSpPr/>
          <p:nvPr/>
        </p:nvSpPr>
        <p:spPr>
          <a:xfrm>
            <a:off x="1423825" y="4504193"/>
            <a:ext cx="337804" cy="355663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6"/>
          <p:cNvSpPr/>
          <p:nvPr/>
        </p:nvSpPr>
        <p:spPr>
          <a:xfrm>
            <a:off x="1929791" y="4483997"/>
            <a:ext cx="371611" cy="383370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6"/>
          <p:cNvSpPr/>
          <p:nvPr/>
        </p:nvSpPr>
        <p:spPr>
          <a:xfrm>
            <a:off x="2467691" y="4516414"/>
            <a:ext cx="327938" cy="332166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6"/>
          <p:cNvSpPr/>
          <p:nvPr/>
        </p:nvSpPr>
        <p:spPr>
          <a:xfrm>
            <a:off x="2953924" y="4517360"/>
            <a:ext cx="394182" cy="32886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6"/>
          <p:cNvSpPr/>
          <p:nvPr/>
        </p:nvSpPr>
        <p:spPr>
          <a:xfrm>
            <a:off x="3517193" y="4489172"/>
            <a:ext cx="303977" cy="36786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6"/>
          <p:cNvSpPr/>
          <p:nvPr/>
        </p:nvSpPr>
        <p:spPr>
          <a:xfrm>
            <a:off x="3971956" y="4484943"/>
            <a:ext cx="436465" cy="39605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6"/>
          <p:cNvSpPr/>
          <p:nvPr/>
        </p:nvSpPr>
        <p:spPr>
          <a:xfrm>
            <a:off x="4496708" y="4478823"/>
            <a:ext cx="428472" cy="410149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6"/>
          <p:cNvSpPr/>
          <p:nvPr/>
        </p:nvSpPr>
        <p:spPr>
          <a:xfrm>
            <a:off x="5035554" y="4577019"/>
            <a:ext cx="381034" cy="220820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6"/>
          <p:cNvSpPr/>
          <p:nvPr/>
        </p:nvSpPr>
        <p:spPr>
          <a:xfrm>
            <a:off x="5605889" y="4536609"/>
            <a:ext cx="284245" cy="311971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6"/>
          <p:cNvSpPr/>
          <p:nvPr/>
        </p:nvSpPr>
        <p:spPr>
          <a:xfrm>
            <a:off x="6350992" y="246927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6"/>
          <p:cNvSpPr/>
          <p:nvPr/>
        </p:nvSpPr>
        <p:spPr>
          <a:xfrm>
            <a:off x="7244612" y="246926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6"/>
          <p:cNvSpPr/>
          <p:nvPr/>
        </p:nvSpPr>
        <p:spPr>
          <a:xfrm>
            <a:off x="6535708" y="2680133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6"/>
          <p:cNvSpPr/>
          <p:nvPr/>
        </p:nvSpPr>
        <p:spPr>
          <a:xfrm>
            <a:off x="7689847" y="297753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46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724" name="Google Shape;724;p46"/>
          <p:cNvSpPr txBox="1"/>
          <p:nvPr>
            <p:ph idx="4294967295" type="body"/>
          </p:nvPr>
        </p:nvSpPr>
        <p:spPr>
          <a:xfrm>
            <a:off x="6248575" y="903750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itter"/>
                <a:ea typeface="Bitter"/>
                <a:cs typeface="Bitter"/>
                <a:sym typeface="Bitter"/>
              </a:rPr>
              <a:t>SlidesCarnival icons are editable shapes. </a:t>
            </a:r>
            <a:br>
              <a:rPr lang="en" sz="900">
                <a:latin typeface="Bitter"/>
                <a:ea typeface="Bitter"/>
                <a:cs typeface="Bitter"/>
                <a:sym typeface="Bitter"/>
              </a:rPr>
            </a:br>
            <a:br>
              <a:rPr lang="en" sz="900">
                <a:latin typeface="Bitter"/>
                <a:ea typeface="Bitter"/>
                <a:cs typeface="Bitter"/>
                <a:sym typeface="Bitter"/>
              </a:rPr>
            </a:br>
            <a:r>
              <a:rPr lang="en" sz="900">
                <a:latin typeface="Bitter"/>
                <a:ea typeface="Bitter"/>
                <a:cs typeface="Bitter"/>
                <a:sym typeface="Bitter"/>
              </a:rPr>
              <a:t>This means that you can:</a:t>
            </a:r>
            <a:endParaRPr sz="900">
              <a:latin typeface="Bitter"/>
              <a:ea typeface="Bitter"/>
              <a:cs typeface="Bitter"/>
              <a:sym typeface="Bitter"/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Font typeface="Bitter"/>
              <a:buChar char="✘"/>
            </a:pPr>
            <a:r>
              <a:rPr lang="en" sz="900">
                <a:latin typeface="Bitter"/>
                <a:ea typeface="Bitter"/>
                <a:cs typeface="Bitter"/>
                <a:sym typeface="Bitter"/>
              </a:rPr>
              <a:t>Resize them without losing quality.</a:t>
            </a:r>
            <a:endParaRPr sz="900">
              <a:latin typeface="Bitter"/>
              <a:ea typeface="Bitter"/>
              <a:cs typeface="Bitter"/>
              <a:sym typeface="Bitter"/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Font typeface="Bitter"/>
              <a:buChar char="✘"/>
            </a:pPr>
            <a:r>
              <a:rPr lang="en" sz="900">
                <a:latin typeface="Bitter"/>
                <a:ea typeface="Bitter"/>
                <a:cs typeface="Bitter"/>
                <a:sym typeface="Bitter"/>
              </a:rPr>
              <a:t>Change fill color and opacity.</a:t>
            </a:r>
            <a:endParaRPr sz="900">
              <a:latin typeface="Bitter"/>
              <a:ea typeface="Bitter"/>
              <a:cs typeface="Bitter"/>
              <a:sym typeface="Bitter"/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Font typeface="Bitter"/>
              <a:buChar char="✘"/>
            </a:pPr>
            <a:r>
              <a:rPr lang="en" sz="900">
                <a:latin typeface="Bitter"/>
                <a:ea typeface="Bitter"/>
                <a:cs typeface="Bitter"/>
                <a:sym typeface="Bitter"/>
              </a:rPr>
              <a:t>Change line color, width and style.</a:t>
            </a:r>
            <a:endParaRPr sz="9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itter"/>
                <a:ea typeface="Bitter"/>
                <a:cs typeface="Bitter"/>
                <a:sym typeface="Bitter"/>
              </a:rPr>
              <a:t>Isn’t that nice? :)</a:t>
            </a:r>
            <a:br>
              <a:rPr lang="en" sz="900">
                <a:latin typeface="Bitter"/>
                <a:ea typeface="Bitter"/>
                <a:cs typeface="Bitter"/>
                <a:sym typeface="Bitter"/>
              </a:rPr>
            </a:br>
            <a:br>
              <a:rPr lang="en" sz="900">
                <a:latin typeface="Bitter"/>
                <a:ea typeface="Bitter"/>
                <a:cs typeface="Bitter"/>
                <a:sym typeface="Bitter"/>
              </a:rPr>
            </a:br>
            <a:r>
              <a:rPr lang="en" sz="900">
                <a:latin typeface="Bitter"/>
                <a:ea typeface="Bitter"/>
                <a:cs typeface="Bitter"/>
                <a:sym typeface="Bitter"/>
              </a:rPr>
              <a:t>Examples:</a:t>
            </a:r>
            <a:endParaRPr sz="9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30" name="Google Shape;730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37" name="Google Shape;737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42" name="Google Shape;742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46" name="Google Shape;746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52" name="Google Shape;752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56" name="Google Shape;756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61" name="Google Shape;761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67" name="Google Shape;767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74" name="Google Shape;774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77" name="Google Shape;777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81" name="Google Shape;781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88" name="Google Shape;788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94" name="Google Shape;794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98" name="Google Shape;79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99" name="Google Shape;79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16" name="Google Shape;816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21" name="Google Shape;821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27" name="Google Shape;827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34" name="Google Shape;834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39" name="Google Shape;839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44" name="Google Shape;844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9" name="Google Shape;849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50" name="Google Shape;850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0" name="Google Shape;860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61" name="Google Shape;861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76" name="Google Shape;876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81" name="Google Shape;88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92" name="Google Shape;892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00" name="Google Shape;900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05" name="Google Shape;905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10" name="Google Shape;910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16" name="Google Shape;916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23" name="Google Shape;923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27" name="Google Shape;927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33" name="Google Shape;933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40" name="Google Shape;940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44" name="Google Shape;944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49" name="Google Shape;949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56" name="Google Shape;956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64" name="Google Shape;964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69" name="Google Shape;969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73" name="Google Shape;973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77" name="Google Shape;977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82" name="Google Shape;982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87" name="Google Shape;987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93" name="Google Shape;993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00" name="Google Shape;1000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08" name="Google Shape;1008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21" name="Google Shape;1021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26" name="Google Shape;1026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30" name="Google Shape;1030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37" name="Google Shape;1037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46" name="Google Shape;1046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59" name="Google Shape;1059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72" name="Google Shape;1072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85" name="Google Shape;1085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92" name="Google Shape;1092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08" name="Google Shape;1108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13" name="Google Shape;111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14" name="Google Shape;111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18" name="Google Shape;111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22" name="Google Shape;112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26" name="Google Shape;112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30" name="Google Shape;1130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39" name="Google Shape;1139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64" name="Google Shape;116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65" name="Google Shape;116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68" name="Google Shape;116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71" name="Google Shape;117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3" name="Google Shape;1173;p47"/>
          <p:cNvSpPr txBox="1"/>
          <p:nvPr>
            <p:ph idx="4294967295" type="title"/>
          </p:nvPr>
        </p:nvSpPr>
        <p:spPr>
          <a:xfrm>
            <a:off x="2292000" y="153925"/>
            <a:ext cx="4560000" cy="49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74" name="Google Shape;1174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8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Bitter"/>
                <a:ea typeface="Bitter"/>
                <a:cs typeface="Bitter"/>
                <a:sym typeface="Bitte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80" name="Google Shape;1180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1" name="Google Shape;1181;p48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You can also use any emoji as an icon!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And of course it resizes without losing quality.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How? Follow Google instructions </a:t>
            </a:r>
            <a:r>
              <a:rPr lang="en" sz="1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8" name="Google Shape;1188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89" name="Google Shape;1189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90" name="Google Shape;1190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1" name="Google Shape;1191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2" name="Google Shape;1192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93" name="Google Shape;1193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4" name="Google Shape;1194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5" name="Google Shape;1195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96" name="Google Shape;1196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7" name="Google Shape;1197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8" name="Google Shape;1198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99" name="Google Shape;1199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1.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28846" r="19678" t="14096"/>
          <a:stretch/>
        </p:blipFill>
        <p:spPr>
          <a:xfrm>
            <a:off x="1219875" y="3193450"/>
            <a:ext cx="1178700" cy="11724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b="20026" l="14839" r="14832" t="20032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6302650" y="4050874"/>
            <a:ext cx="554654" cy="537022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293550" y="991432"/>
            <a:ext cx="2450700" cy="30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reader”.</a:t>
            </a:r>
            <a:endParaRPr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6361770" y="882041"/>
            <a:ext cx="909833" cy="527274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✘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✘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9644" l="31499" r="17239" t="1332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fmla="val 865" name="adj"/>
            </a:avLst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4294967295" type="ctrTitle"/>
          </p:nvPr>
        </p:nvSpPr>
        <p:spPr>
          <a:xfrm>
            <a:off x="1725900" y="2650150"/>
            <a:ext cx="5692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Big </a:t>
            </a:r>
            <a:r>
              <a:rPr lang="en" sz="6000">
                <a:solidFill>
                  <a:schemeClr val="lt2"/>
                </a:solidFill>
              </a:rPr>
              <a:t>c</a:t>
            </a:r>
            <a:r>
              <a:rPr lang="en" sz="6000">
                <a:solidFill>
                  <a:schemeClr val="lt2"/>
                </a:solidFill>
              </a:rPr>
              <a:t>oncept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10" name="Google Shape;110;p17"/>
          <p:cNvSpPr txBox="1"/>
          <p:nvPr>
            <p:ph idx="4294967295" type="subTitle"/>
          </p:nvPr>
        </p:nvSpPr>
        <p:spPr>
          <a:xfrm>
            <a:off x="1725900" y="3640151"/>
            <a:ext cx="5692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572771" y="1094105"/>
            <a:ext cx="1367570" cy="138577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 rot="1473005">
            <a:off x="3329356" y="1786009"/>
            <a:ext cx="799558" cy="7788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4308271" y="961675"/>
            <a:ext cx="350051" cy="34016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 rot="2487307">
            <a:off x="4083138" y="2505142"/>
            <a:ext cx="249069" cy="24203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901" l="18433" r="0" t="19321"/>
          <a:stretch/>
        </p:blipFill>
        <p:spPr>
          <a:xfrm>
            <a:off x="6591350" y="2052825"/>
            <a:ext cx="905700" cy="1328700"/>
          </a:xfrm>
          <a:prstGeom prst="roundRect">
            <a:avLst>
              <a:gd fmla="val 931" name="adj"/>
            </a:avLst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36544" r="18058" t="0"/>
          <a:stretch/>
        </p:blipFill>
        <p:spPr>
          <a:xfrm>
            <a:off x="6591350" y="3475875"/>
            <a:ext cx="905700" cy="1328700"/>
          </a:xfrm>
          <a:prstGeom prst="roundRect">
            <a:avLst>
              <a:gd fmla="val 931" name="adj"/>
            </a:avLst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rotWithShape="0" algn="bl" dir="5400000" dist="9525">
              <a:schemeClr val="lt2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